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2" autoAdjust="0"/>
    <p:restoredTop sz="94660"/>
  </p:normalViewPr>
  <p:slideViewPr>
    <p:cSldViewPr snapToGrid="0">
      <p:cViewPr varScale="1">
        <p:scale>
          <a:sx n="90" d="100"/>
          <a:sy n="90" d="100"/>
        </p:scale>
        <p:origin x="13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Martin" userId="535812b7-2fa8-4d60-ba05-06c048f84b8f" providerId="ADAL" clId="{BC2F00A6-EF51-412E-95E5-DCC08E4875F5}"/>
    <pc:docChg chg="modSld">
      <pc:chgData name="Jane Martin" userId="535812b7-2fa8-4d60-ba05-06c048f84b8f" providerId="ADAL" clId="{BC2F00A6-EF51-412E-95E5-DCC08E4875F5}" dt="2020-04-25T07:18:00.405" v="15" actId="1076"/>
      <pc:docMkLst>
        <pc:docMk/>
      </pc:docMkLst>
      <pc:sldChg chg="modSp">
        <pc:chgData name="Jane Martin" userId="535812b7-2fa8-4d60-ba05-06c048f84b8f" providerId="ADAL" clId="{BC2F00A6-EF51-412E-95E5-DCC08E4875F5}" dt="2020-04-25T07:18:00.405" v="15" actId="1076"/>
        <pc:sldMkLst>
          <pc:docMk/>
          <pc:sldMk cId="4200239463" sldId="256"/>
        </pc:sldMkLst>
        <pc:spChg chg="mod">
          <ac:chgData name="Jane Martin" userId="535812b7-2fa8-4d60-ba05-06c048f84b8f" providerId="ADAL" clId="{BC2F00A6-EF51-412E-95E5-DCC08E4875F5}" dt="2020-04-25T07:18:00.405" v="15" actId="1076"/>
          <ac:spMkLst>
            <pc:docMk/>
            <pc:sldMk cId="4200239463" sldId="256"/>
            <ac:spMk id="4" creationId="{00000000-0000-0000-0000-000000000000}"/>
          </ac:spMkLst>
        </pc:spChg>
        <pc:graphicFrameChg chg="mod">
          <ac:chgData name="Jane Martin" userId="535812b7-2fa8-4d60-ba05-06c048f84b8f" providerId="ADAL" clId="{BC2F00A6-EF51-412E-95E5-DCC08E4875F5}" dt="2020-04-25T07:17:56.421" v="14" actId="1076"/>
          <ac:graphicFrameMkLst>
            <pc:docMk/>
            <pc:sldMk cId="4200239463" sldId="256"/>
            <ac:graphicFrameMk id="2" creationId="{00000000-0000-0000-0000-000000000000}"/>
          </ac:graphicFrameMkLst>
        </pc:graphicFrameChg>
      </pc:sldChg>
      <pc:sldChg chg="modSp">
        <pc:chgData name="Jane Martin" userId="535812b7-2fa8-4d60-ba05-06c048f84b8f" providerId="ADAL" clId="{BC2F00A6-EF51-412E-95E5-DCC08E4875F5}" dt="2020-04-25T07:07:58.929" v="13" actId="20577"/>
        <pc:sldMkLst>
          <pc:docMk/>
          <pc:sldMk cId="712559093" sldId="257"/>
        </pc:sldMkLst>
        <pc:spChg chg="mod">
          <ac:chgData name="Jane Martin" userId="535812b7-2fa8-4d60-ba05-06c048f84b8f" providerId="ADAL" clId="{BC2F00A6-EF51-412E-95E5-DCC08E4875F5}" dt="2020-04-25T07:07:58.929" v="13" actId="20577"/>
          <ac:spMkLst>
            <pc:docMk/>
            <pc:sldMk cId="712559093" sldId="257"/>
            <ac:spMk id="35" creationId="{632C45C7-75E1-4C9D-8DD2-C35D8E3C8CFE}"/>
          </ac:spMkLst>
        </pc:spChg>
      </pc:sldChg>
    </pc:docChg>
  </pc:docChgLst>
  <pc:docChgLst>
    <pc:chgData name="Laura Ellerton" userId="cb1d52c5-2015-450c-8cec-4d3369195e31" providerId="ADAL" clId="{60C03130-83FC-45FA-B3AD-3F0C435469BA}"/>
    <pc:docChg chg="undo custSel modSld">
      <pc:chgData name="Laura Ellerton" userId="cb1d52c5-2015-450c-8cec-4d3369195e31" providerId="ADAL" clId="{60C03130-83FC-45FA-B3AD-3F0C435469BA}" dt="2020-02-25T21:25:06.606" v="1005" actId="20577"/>
      <pc:docMkLst>
        <pc:docMk/>
      </pc:docMkLst>
      <pc:sldChg chg="addSp delSp modSp">
        <pc:chgData name="Laura Ellerton" userId="cb1d52c5-2015-450c-8cec-4d3369195e31" providerId="ADAL" clId="{60C03130-83FC-45FA-B3AD-3F0C435469BA}" dt="2020-02-25T21:25:06.606" v="1005" actId="20577"/>
        <pc:sldMkLst>
          <pc:docMk/>
          <pc:sldMk cId="4200239463" sldId="256"/>
        </pc:sldMkLst>
        <pc:spChg chg="mod">
          <ac:chgData name="Laura Ellerton" userId="cb1d52c5-2015-450c-8cec-4d3369195e31" providerId="ADAL" clId="{60C03130-83FC-45FA-B3AD-3F0C435469BA}" dt="2020-02-25T20:19:13.983" v="81" actId="1076"/>
          <ac:spMkLst>
            <pc:docMk/>
            <pc:sldMk cId="4200239463" sldId="256"/>
            <ac:spMk id="3" creationId="{00000000-0000-0000-0000-000000000000}"/>
          </ac:spMkLst>
        </pc:spChg>
        <pc:spChg chg="mod">
          <ac:chgData name="Laura Ellerton" userId="cb1d52c5-2015-450c-8cec-4d3369195e31" providerId="ADAL" clId="{60C03130-83FC-45FA-B3AD-3F0C435469BA}" dt="2020-02-25T20:17:14.728" v="37" actId="20577"/>
          <ac:spMkLst>
            <pc:docMk/>
            <pc:sldMk cId="4200239463" sldId="256"/>
            <ac:spMk id="4" creationId="{00000000-0000-0000-0000-000000000000}"/>
          </ac:spMkLst>
        </pc:spChg>
        <pc:spChg chg="mod">
          <ac:chgData name="Laura Ellerton" userId="cb1d52c5-2015-450c-8cec-4d3369195e31" providerId="ADAL" clId="{60C03130-83FC-45FA-B3AD-3F0C435469BA}" dt="2020-02-25T20:24:19.808" v="155" actId="1076"/>
          <ac:spMkLst>
            <pc:docMk/>
            <pc:sldMk cId="4200239463" sldId="256"/>
            <ac:spMk id="7" creationId="{00000000-0000-0000-0000-000000000000}"/>
          </ac:spMkLst>
        </pc:spChg>
        <pc:spChg chg="del">
          <ac:chgData name="Laura Ellerton" userId="cb1d52c5-2015-450c-8cec-4d3369195e31" providerId="ADAL" clId="{60C03130-83FC-45FA-B3AD-3F0C435469BA}" dt="2020-02-25T20:24:10.242" v="153" actId="478"/>
          <ac:spMkLst>
            <pc:docMk/>
            <pc:sldMk cId="4200239463" sldId="256"/>
            <ac:spMk id="8" creationId="{00000000-0000-0000-0000-000000000000}"/>
          </ac:spMkLst>
        </pc:spChg>
        <pc:spChg chg="mod">
          <ac:chgData name="Laura Ellerton" userId="cb1d52c5-2015-450c-8cec-4d3369195e31" providerId="ADAL" clId="{60C03130-83FC-45FA-B3AD-3F0C435469BA}" dt="2020-02-25T20:51:30.196" v="391" actId="1076"/>
          <ac:spMkLst>
            <pc:docMk/>
            <pc:sldMk cId="4200239463" sldId="256"/>
            <ac:spMk id="9" creationId="{00000000-0000-0000-0000-000000000000}"/>
          </ac:spMkLst>
        </pc:spChg>
        <pc:spChg chg="mod">
          <ac:chgData name="Laura Ellerton" userId="cb1d52c5-2015-450c-8cec-4d3369195e31" providerId="ADAL" clId="{60C03130-83FC-45FA-B3AD-3F0C435469BA}" dt="2020-02-25T21:11:37.128" v="743" actId="1076"/>
          <ac:spMkLst>
            <pc:docMk/>
            <pc:sldMk cId="4200239463" sldId="256"/>
            <ac:spMk id="11" creationId="{00000000-0000-0000-0000-000000000000}"/>
          </ac:spMkLst>
        </pc:spChg>
        <pc:spChg chg="mod">
          <ac:chgData name="Laura Ellerton" userId="cb1d52c5-2015-450c-8cec-4d3369195e31" providerId="ADAL" clId="{60C03130-83FC-45FA-B3AD-3F0C435469BA}" dt="2020-02-25T20:34:49.942" v="301" actId="1076"/>
          <ac:spMkLst>
            <pc:docMk/>
            <pc:sldMk cId="4200239463" sldId="256"/>
            <ac:spMk id="12" creationId="{00000000-0000-0000-0000-000000000000}"/>
          </ac:spMkLst>
        </pc:spChg>
        <pc:spChg chg="mod">
          <ac:chgData name="Laura Ellerton" userId="cb1d52c5-2015-450c-8cec-4d3369195e31" providerId="ADAL" clId="{60C03130-83FC-45FA-B3AD-3F0C435469BA}" dt="2020-02-25T21:16:15.382" v="959" actId="1076"/>
          <ac:spMkLst>
            <pc:docMk/>
            <pc:sldMk cId="4200239463" sldId="256"/>
            <ac:spMk id="16" creationId="{00000000-0000-0000-0000-000000000000}"/>
          </ac:spMkLst>
        </pc:spChg>
        <pc:spChg chg="del">
          <ac:chgData name="Laura Ellerton" userId="cb1d52c5-2015-450c-8cec-4d3369195e31" providerId="ADAL" clId="{60C03130-83FC-45FA-B3AD-3F0C435469BA}" dt="2020-02-25T20:18:14.299" v="44" actId="478"/>
          <ac:spMkLst>
            <pc:docMk/>
            <pc:sldMk cId="4200239463" sldId="256"/>
            <ac:spMk id="18" creationId="{00000000-0000-0000-0000-000000000000}"/>
          </ac:spMkLst>
        </pc:spChg>
        <pc:spChg chg="del">
          <ac:chgData name="Laura Ellerton" userId="cb1d52c5-2015-450c-8cec-4d3369195e31" providerId="ADAL" clId="{60C03130-83FC-45FA-B3AD-3F0C435469BA}" dt="2020-02-25T20:18:14.299" v="44" actId="478"/>
          <ac:spMkLst>
            <pc:docMk/>
            <pc:sldMk cId="4200239463" sldId="256"/>
            <ac:spMk id="20" creationId="{00000000-0000-0000-0000-000000000000}"/>
          </ac:spMkLst>
        </pc:spChg>
        <pc:spChg chg="del">
          <ac:chgData name="Laura Ellerton" userId="cb1d52c5-2015-450c-8cec-4d3369195e31" providerId="ADAL" clId="{60C03130-83FC-45FA-B3AD-3F0C435469BA}" dt="2020-02-25T20:18:14.299" v="44" actId="478"/>
          <ac:spMkLst>
            <pc:docMk/>
            <pc:sldMk cId="4200239463" sldId="256"/>
            <ac:spMk id="26" creationId="{00000000-0000-0000-0000-000000000000}"/>
          </ac:spMkLst>
        </pc:spChg>
        <pc:spChg chg="del mod">
          <ac:chgData name="Laura Ellerton" userId="cb1d52c5-2015-450c-8cec-4d3369195e31" providerId="ADAL" clId="{60C03130-83FC-45FA-B3AD-3F0C435469BA}" dt="2020-02-25T20:18:14.299" v="44" actId="478"/>
          <ac:spMkLst>
            <pc:docMk/>
            <pc:sldMk cId="4200239463" sldId="256"/>
            <ac:spMk id="30" creationId="{00000000-0000-0000-0000-000000000000}"/>
          </ac:spMkLst>
        </pc:spChg>
        <pc:spChg chg="del">
          <ac:chgData name="Laura Ellerton" userId="cb1d52c5-2015-450c-8cec-4d3369195e31" providerId="ADAL" clId="{60C03130-83FC-45FA-B3AD-3F0C435469BA}" dt="2020-02-25T20:18:14.299" v="44" actId="478"/>
          <ac:spMkLst>
            <pc:docMk/>
            <pc:sldMk cId="4200239463" sldId="256"/>
            <ac:spMk id="31" creationId="{00000000-0000-0000-0000-000000000000}"/>
          </ac:spMkLst>
        </pc:spChg>
        <pc:spChg chg="add mod">
          <ac:chgData name="Laura Ellerton" userId="cb1d52c5-2015-450c-8cec-4d3369195e31" providerId="ADAL" clId="{60C03130-83FC-45FA-B3AD-3F0C435469BA}" dt="2020-02-25T21:25:06.606" v="1005" actId="20577"/>
          <ac:spMkLst>
            <pc:docMk/>
            <pc:sldMk cId="4200239463" sldId="256"/>
            <ac:spMk id="36" creationId="{E79BA452-782B-4867-83D4-60DBEDEE9C28}"/>
          </ac:spMkLst>
        </pc:spChg>
        <pc:spChg chg="del">
          <ac:chgData name="Laura Ellerton" userId="cb1d52c5-2015-450c-8cec-4d3369195e31" providerId="ADAL" clId="{60C03130-83FC-45FA-B3AD-3F0C435469BA}" dt="2020-02-25T20:46:02.346" v="305" actId="478"/>
          <ac:spMkLst>
            <pc:docMk/>
            <pc:sldMk cId="4200239463" sldId="256"/>
            <ac:spMk id="43" creationId="{00000000-0000-0000-0000-000000000000}"/>
          </ac:spMkLst>
        </pc:spChg>
        <pc:graphicFrameChg chg="add del mod modGraphic">
          <ac:chgData name="Laura Ellerton" userId="cb1d52c5-2015-450c-8cec-4d3369195e31" providerId="ADAL" clId="{60C03130-83FC-45FA-B3AD-3F0C435469BA}" dt="2020-02-25T21:15:51.649" v="954" actId="2711"/>
          <ac:graphicFrameMkLst>
            <pc:docMk/>
            <pc:sldMk cId="4200239463" sldId="256"/>
            <ac:graphicFrameMk id="2" creationId="{00000000-0000-0000-0000-000000000000}"/>
          </ac:graphicFrameMkLst>
        </pc:graphicFrameChg>
        <pc:graphicFrameChg chg="del">
          <ac:chgData name="Laura Ellerton" userId="cb1d52c5-2015-450c-8cec-4d3369195e31" providerId="ADAL" clId="{60C03130-83FC-45FA-B3AD-3F0C435469BA}" dt="2020-02-25T20:18:14.299" v="44" actId="478"/>
          <ac:graphicFrameMkLst>
            <pc:docMk/>
            <pc:sldMk cId="4200239463" sldId="256"/>
            <ac:graphicFrameMk id="23" creationId="{00000000-0000-0000-0000-000000000000}"/>
          </ac:graphicFrameMkLst>
        </pc:graphicFrameChg>
        <pc:picChg chg="add mod">
          <ac:chgData name="Laura Ellerton" userId="cb1d52c5-2015-450c-8cec-4d3369195e31" providerId="ADAL" clId="{60C03130-83FC-45FA-B3AD-3F0C435469BA}" dt="2020-02-25T20:20:53.078" v="83" actId="1076"/>
          <ac:picMkLst>
            <pc:docMk/>
            <pc:sldMk cId="4200239463" sldId="256"/>
            <ac:picMk id="5" creationId="{5AEED05B-EC6F-4A19-B997-7BA7D3BC992D}"/>
          </ac:picMkLst>
        </pc:picChg>
        <pc:picChg chg="add mod">
          <ac:chgData name="Laura Ellerton" userId="cb1d52c5-2015-450c-8cec-4d3369195e31" providerId="ADAL" clId="{60C03130-83FC-45FA-B3AD-3F0C435469BA}" dt="2020-02-25T20:33:51.277" v="227" actId="1076"/>
          <ac:picMkLst>
            <pc:docMk/>
            <pc:sldMk cId="4200239463" sldId="256"/>
            <ac:picMk id="6" creationId="{3C27F2B8-4E45-41F2-9C36-0C74C67E1FBA}"/>
          </ac:picMkLst>
        </pc:picChg>
        <pc:picChg chg="add del mod modCrop">
          <ac:chgData name="Laura Ellerton" userId="cb1d52c5-2015-450c-8cec-4d3369195e31" providerId="ADAL" clId="{60C03130-83FC-45FA-B3AD-3F0C435469BA}" dt="2020-02-25T20:33:03.076" v="203" actId="478"/>
          <ac:picMkLst>
            <pc:docMk/>
            <pc:sldMk cId="4200239463" sldId="256"/>
            <ac:picMk id="10" creationId="{A580F171-EE15-4649-B5C7-DE5AA6AA8FC5}"/>
          </ac:picMkLst>
        </pc:picChg>
        <pc:picChg chg="add del mod modCrop">
          <ac:chgData name="Laura Ellerton" userId="cb1d52c5-2015-450c-8cec-4d3369195e31" providerId="ADAL" clId="{60C03130-83FC-45FA-B3AD-3F0C435469BA}" dt="2020-02-25T21:07:00.886" v="648" actId="478"/>
          <ac:picMkLst>
            <pc:docMk/>
            <pc:sldMk cId="4200239463" sldId="256"/>
            <ac:picMk id="13" creationId="{8FFA6E93-613D-480D-A71C-210C06752B97}"/>
          </ac:picMkLst>
        </pc:picChg>
        <pc:picChg chg="add del mod modCrop">
          <ac:chgData name="Laura Ellerton" userId="cb1d52c5-2015-450c-8cec-4d3369195e31" providerId="ADAL" clId="{60C03130-83FC-45FA-B3AD-3F0C435469BA}" dt="2020-02-25T21:09:24.300" v="659" actId="478"/>
          <ac:picMkLst>
            <pc:docMk/>
            <pc:sldMk cId="4200239463" sldId="256"/>
            <ac:picMk id="14" creationId="{9FFD9D0D-55A1-4122-9565-64D953D8A68A}"/>
          </ac:picMkLst>
        </pc:picChg>
        <pc:picChg chg="add del mod modCrop">
          <ac:chgData name="Laura Ellerton" userId="cb1d52c5-2015-450c-8cec-4d3369195e31" providerId="ADAL" clId="{60C03130-83FC-45FA-B3AD-3F0C435469BA}" dt="2020-02-25T21:20:16.396" v="965" actId="478"/>
          <ac:picMkLst>
            <pc:docMk/>
            <pc:sldMk cId="4200239463" sldId="256"/>
            <ac:picMk id="15" creationId="{20E0D295-503D-4225-AD2E-2FFE01FE0A3F}"/>
          </ac:picMkLst>
        </pc:picChg>
        <pc:picChg chg="add del mod modCrop">
          <ac:chgData name="Laura Ellerton" userId="cb1d52c5-2015-450c-8cec-4d3369195e31" providerId="ADAL" clId="{60C03130-83FC-45FA-B3AD-3F0C435469BA}" dt="2020-02-25T21:21:55.132" v="983" actId="478"/>
          <ac:picMkLst>
            <pc:docMk/>
            <pc:sldMk cId="4200239463" sldId="256"/>
            <ac:picMk id="17" creationId="{82C2FBDA-8DDE-412C-99CC-401198E0F6AD}"/>
          </ac:picMkLst>
        </pc:picChg>
        <pc:picChg chg="del mod">
          <ac:chgData name="Laura Ellerton" userId="cb1d52c5-2015-450c-8cec-4d3369195e31" providerId="ADAL" clId="{60C03130-83FC-45FA-B3AD-3F0C435469BA}" dt="2020-02-25T20:18:14.299" v="44" actId="478"/>
          <ac:picMkLst>
            <pc:docMk/>
            <pc:sldMk cId="4200239463" sldId="256"/>
            <ac:picMk id="24" creationId="{00000000-0000-0000-0000-000000000000}"/>
          </ac:picMkLst>
        </pc:picChg>
        <pc:picChg chg="add del mod">
          <ac:chgData name="Laura Ellerton" userId="cb1d52c5-2015-450c-8cec-4d3369195e31" providerId="ADAL" clId="{60C03130-83FC-45FA-B3AD-3F0C435469BA}" dt="2020-02-25T20:33:38.610" v="218" actId="478"/>
          <ac:picMkLst>
            <pc:docMk/>
            <pc:sldMk cId="4200239463" sldId="256"/>
            <ac:picMk id="27" creationId="{42E7244F-0A2C-43B9-A465-1895FEE1E9BD}"/>
          </ac:picMkLst>
        </pc:picChg>
        <pc:picChg chg="add mod">
          <ac:chgData name="Laura Ellerton" userId="cb1d52c5-2015-450c-8cec-4d3369195e31" providerId="ADAL" clId="{60C03130-83FC-45FA-B3AD-3F0C435469BA}" dt="2020-02-25T21:07:06.554" v="650" actId="1076"/>
          <ac:picMkLst>
            <pc:docMk/>
            <pc:sldMk cId="4200239463" sldId="256"/>
            <ac:picMk id="29" creationId="{657E13EE-E8D6-4430-942A-E483804637BD}"/>
          </ac:picMkLst>
        </pc:picChg>
        <pc:picChg chg="add mod">
          <ac:chgData name="Laura Ellerton" userId="cb1d52c5-2015-450c-8cec-4d3369195e31" providerId="ADAL" clId="{60C03130-83FC-45FA-B3AD-3F0C435469BA}" dt="2020-02-25T21:12:34.874" v="856" actId="1076"/>
          <ac:picMkLst>
            <pc:docMk/>
            <pc:sldMk cId="4200239463" sldId="256"/>
            <ac:picMk id="32" creationId="{7A91A75E-8790-4490-80F1-BFC4743AB163}"/>
          </ac:picMkLst>
        </pc:picChg>
        <pc:picChg chg="add mod ord">
          <ac:chgData name="Laura Ellerton" userId="cb1d52c5-2015-450c-8cec-4d3369195e31" providerId="ADAL" clId="{60C03130-83FC-45FA-B3AD-3F0C435469BA}" dt="2020-02-25T21:21:08.651" v="975" actId="167"/>
          <ac:picMkLst>
            <pc:docMk/>
            <pc:sldMk cId="4200239463" sldId="256"/>
            <ac:picMk id="33" creationId="{46D85EAB-C186-4985-AE54-D60CBB78C03B}"/>
          </ac:picMkLst>
        </pc:picChg>
        <pc:picChg chg="add mod">
          <ac:chgData name="Laura Ellerton" userId="cb1d52c5-2015-450c-8cec-4d3369195e31" providerId="ADAL" clId="{60C03130-83FC-45FA-B3AD-3F0C435469BA}" dt="2020-02-25T21:21:59.343" v="985" actId="1076"/>
          <ac:picMkLst>
            <pc:docMk/>
            <pc:sldMk cId="4200239463" sldId="256"/>
            <ac:picMk id="35" creationId="{D15482D6-1310-4454-89FF-2C45BCD943E0}"/>
          </ac:picMkLst>
        </pc:picChg>
        <pc:picChg chg="del">
          <ac:chgData name="Laura Ellerton" userId="cb1d52c5-2015-450c-8cec-4d3369195e31" providerId="ADAL" clId="{60C03130-83FC-45FA-B3AD-3F0C435469BA}" dt="2020-02-25T20:17:40.005" v="40" actId="478"/>
          <ac:picMkLst>
            <pc:docMk/>
            <pc:sldMk cId="4200239463" sldId="256"/>
            <ac:picMk id="37" creationId="{00000000-0000-0000-0000-000000000000}"/>
          </ac:picMkLst>
        </pc:picChg>
        <pc:picChg chg="del">
          <ac:chgData name="Laura Ellerton" userId="cb1d52c5-2015-450c-8cec-4d3369195e31" providerId="ADAL" clId="{60C03130-83FC-45FA-B3AD-3F0C435469BA}" dt="2020-02-25T20:17:40.005" v="40" actId="478"/>
          <ac:picMkLst>
            <pc:docMk/>
            <pc:sldMk cId="4200239463" sldId="256"/>
            <ac:picMk id="38" creationId="{00000000-0000-0000-0000-000000000000}"/>
          </ac:picMkLst>
        </pc:picChg>
        <pc:picChg chg="add del">
          <ac:chgData name="Laura Ellerton" userId="cb1d52c5-2015-450c-8cec-4d3369195e31" providerId="ADAL" clId="{60C03130-83FC-45FA-B3AD-3F0C435469BA}" dt="2020-02-25T20:18:14.299" v="44" actId="478"/>
          <ac:picMkLst>
            <pc:docMk/>
            <pc:sldMk cId="4200239463" sldId="256"/>
            <ac:picMk id="41" creationId="{00000000-0000-0000-0000-000000000000}"/>
          </ac:picMkLst>
        </pc:picChg>
        <pc:picChg chg="add del">
          <ac:chgData name="Laura Ellerton" userId="cb1d52c5-2015-450c-8cec-4d3369195e31" providerId="ADAL" clId="{60C03130-83FC-45FA-B3AD-3F0C435469BA}" dt="2020-02-25T20:18:14.299" v="44" actId="478"/>
          <ac:picMkLst>
            <pc:docMk/>
            <pc:sldMk cId="4200239463" sldId="256"/>
            <ac:picMk id="42" creationId="{00000000-0000-0000-0000-000000000000}"/>
          </ac:picMkLst>
        </pc:picChg>
      </pc:sldChg>
      <pc:sldChg chg="modSp">
        <pc:chgData name="Laura Ellerton" userId="cb1d52c5-2015-450c-8cec-4d3369195e31" providerId="ADAL" clId="{60C03130-83FC-45FA-B3AD-3F0C435469BA}" dt="2020-02-25T21:22:20.912" v="1002" actId="20577"/>
        <pc:sldMkLst>
          <pc:docMk/>
          <pc:sldMk cId="712559093" sldId="257"/>
        </pc:sldMkLst>
        <pc:spChg chg="mod">
          <ac:chgData name="Laura Ellerton" userId="cb1d52c5-2015-450c-8cec-4d3369195e31" providerId="ADAL" clId="{60C03130-83FC-45FA-B3AD-3F0C435469BA}" dt="2020-02-25T21:22:20.912" v="1002" actId="20577"/>
          <ac:spMkLst>
            <pc:docMk/>
            <pc:sldMk cId="712559093" sldId="257"/>
            <ac:spMk id="4" creationId="{00000000-0000-0000-0000-000000000000}"/>
          </ac:spMkLst>
        </pc:spChg>
      </pc:sldChg>
    </pc:docChg>
  </pc:docChgLst>
  <pc:docChgLst>
    <pc:chgData name="Laura Ellerton" userId="cb1d52c5-2015-450c-8cec-4d3369195e31" providerId="ADAL" clId="{E0BEDD69-6DC1-4139-B783-FB7BC9A4278E}"/>
    <pc:docChg chg="undo custSel modSld">
      <pc:chgData name="Laura Ellerton" userId="cb1d52c5-2015-450c-8cec-4d3369195e31" providerId="ADAL" clId="{E0BEDD69-6DC1-4139-B783-FB7BC9A4278E}" dt="2020-02-28T08:59:06.002" v="2076" actId="1076"/>
      <pc:docMkLst>
        <pc:docMk/>
      </pc:docMkLst>
      <pc:sldChg chg="addSp modSp">
        <pc:chgData name="Laura Ellerton" userId="cb1d52c5-2015-450c-8cec-4d3369195e31" providerId="ADAL" clId="{E0BEDD69-6DC1-4139-B783-FB7BC9A4278E}" dt="2020-02-27T21:17:02.227" v="1163" actId="20577"/>
        <pc:sldMkLst>
          <pc:docMk/>
          <pc:sldMk cId="4200239463" sldId="256"/>
        </pc:sldMkLst>
        <pc:spChg chg="add mod">
          <ac:chgData name="Laura Ellerton" userId="cb1d52c5-2015-450c-8cec-4d3369195e31" providerId="ADAL" clId="{E0BEDD69-6DC1-4139-B783-FB7BC9A4278E}" dt="2020-02-27T21:11:59.177" v="783" actId="1076"/>
          <ac:spMkLst>
            <pc:docMk/>
            <pc:sldMk cId="4200239463" sldId="256"/>
            <ac:spMk id="8" creationId="{D52645A3-ED60-4937-B969-D9B2B21EF002}"/>
          </ac:spMkLst>
        </pc:spChg>
        <pc:spChg chg="add mod">
          <ac:chgData name="Laura Ellerton" userId="cb1d52c5-2015-450c-8cec-4d3369195e31" providerId="ADAL" clId="{E0BEDD69-6DC1-4139-B783-FB7BC9A4278E}" dt="2020-02-27T21:17:02.227" v="1163" actId="20577"/>
          <ac:spMkLst>
            <pc:docMk/>
            <pc:sldMk cId="4200239463" sldId="256"/>
            <ac:spMk id="10" creationId="{4E752FA6-6A36-464F-9CF3-9DFEC12DD16C}"/>
          </ac:spMkLst>
        </pc:spChg>
        <pc:picChg chg="mod">
          <ac:chgData name="Laura Ellerton" userId="cb1d52c5-2015-450c-8cec-4d3369195e31" providerId="ADAL" clId="{E0BEDD69-6DC1-4139-B783-FB7BC9A4278E}" dt="2020-02-27T21:12:03.767" v="784" actId="1076"/>
          <ac:picMkLst>
            <pc:docMk/>
            <pc:sldMk cId="4200239463" sldId="256"/>
            <ac:picMk id="35" creationId="{D15482D6-1310-4454-89FF-2C45BCD943E0}"/>
          </ac:picMkLst>
        </pc:picChg>
      </pc:sldChg>
      <pc:sldChg chg="addSp delSp modSp">
        <pc:chgData name="Laura Ellerton" userId="cb1d52c5-2015-450c-8cec-4d3369195e31" providerId="ADAL" clId="{E0BEDD69-6DC1-4139-B783-FB7BC9A4278E}" dt="2020-02-28T08:59:06.002" v="2076" actId="1076"/>
        <pc:sldMkLst>
          <pc:docMk/>
          <pc:sldMk cId="712559093" sldId="257"/>
        </pc:sldMkLst>
        <pc:spChg chg="mod">
          <ac:chgData name="Laura Ellerton" userId="cb1d52c5-2015-450c-8cec-4d3369195e31" providerId="ADAL" clId="{E0BEDD69-6DC1-4139-B783-FB7BC9A4278E}" dt="2020-02-27T21:20:27.775" v="1222" actId="1076"/>
          <ac:spMkLst>
            <pc:docMk/>
            <pc:sldMk cId="712559093" sldId="257"/>
            <ac:spMk id="3" creationId="{00000000-0000-0000-0000-000000000000}"/>
          </ac:spMkLst>
        </pc:spChg>
        <pc:spChg chg="mod">
          <ac:chgData name="Laura Ellerton" userId="cb1d52c5-2015-450c-8cec-4d3369195e31" providerId="ADAL" clId="{E0BEDD69-6DC1-4139-B783-FB7BC9A4278E}" dt="2020-02-27T21:20:31.943" v="1223" actId="1076"/>
          <ac:spMkLst>
            <pc:docMk/>
            <pc:sldMk cId="712559093" sldId="257"/>
            <ac:spMk id="8" creationId="{00000000-0000-0000-0000-000000000000}"/>
          </ac:spMkLst>
        </pc:spChg>
        <pc:spChg chg="mod">
          <ac:chgData name="Laura Ellerton" userId="cb1d52c5-2015-450c-8cec-4d3369195e31" providerId="ADAL" clId="{E0BEDD69-6DC1-4139-B783-FB7BC9A4278E}" dt="2020-02-28T08:49:55.581" v="2021" actId="1076"/>
          <ac:spMkLst>
            <pc:docMk/>
            <pc:sldMk cId="712559093" sldId="257"/>
            <ac:spMk id="12" creationId="{00000000-0000-0000-0000-000000000000}"/>
          </ac:spMkLst>
        </pc:spChg>
        <pc:spChg chg="mod">
          <ac:chgData name="Laura Ellerton" userId="cb1d52c5-2015-450c-8cec-4d3369195e31" providerId="ADAL" clId="{E0BEDD69-6DC1-4139-B783-FB7BC9A4278E}" dt="2020-02-28T08:46:15.982" v="1986" actId="1076"/>
          <ac:spMkLst>
            <pc:docMk/>
            <pc:sldMk cId="712559093" sldId="257"/>
            <ac:spMk id="13" creationId="{00000000-0000-0000-0000-000000000000}"/>
          </ac:spMkLst>
        </pc:spChg>
        <pc:spChg chg="del mod">
          <ac:chgData name="Laura Ellerton" userId="cb1d52c5-2015-450c-8cec-4d3369195e31" providerId="ADAL" clId="{E0BEDD69-6DC1-4139-B783-FB7BC9A4278E}" dt="2020-02-28T08:30:45.734" v="1891" actId="478"/>
          <ac:spMkLst>
            <pc:docMk/>
            <pc:sldMk cId="712559093" sldId="257"/>
            <ac:spMk id="14" creationId="{00000000-0000-0000-0000-000000000000}"/>
          </ac:spMkLst>
        </pc:spChg>
        <pc:spChg chg="del">
          <ac:chgData name="Laura Ellerton" userId="cb1d52c5-2015-450c-8cec-4d3369195e31" providerId="ADAL" clId="{E0BEDD69-6DC1-4139-B783-FB7BC9A4278E}" dt="2020-02-27T21:18:27.647" v="1174" actId="478"/>
          <ac:spMkLst>
            <pc:docMk/>
            <pc:sldMk cId="712559093" sldId="257"/>
            <ac:spMk id="16" creationId="{00000000-0000-0000-0000-000000000000}"/>
          </ac:spMkLst>
        </pc:spChg>
        <pc:spChg chg="del">
          <ac:chgData name="Laura Ellerton" userId="cb1d52c5-2015-450c-8cec-4d3369195e31" providerId="ADAL" clId="{E0BEDD69-6DC1-4139-B783-FB7BC9A4278E}" dt="2020-02-27T21:20:12.400" v="1218" actId="478"/>
          <ac:spMkLst>
            <pc:docMk/>
            <pc:sldMk cId="712559093" sldId="257"/>
            <ac:spMk id="20" creationId="{00000000-0000-0000-0000-000000000000}"/>
          </ac:spMkLst>
        </pc:spChg>
        <pc:spChg chg="del">
          <ac:chgData name="Laura Ellerton" userId="cb1d52c5-2015-450c-8cec-4d3369195e31" providerId="ADAL" clId="{E0BEDD69-6DC1-4139-B783-FB7BC9A4278E}" dt="2020-02-27T21:17:53.365" v="1165" actId="478"/>
          <ac:spMkLst>
            <pc:docMk/>
            <pc:sldMk cId="712559093" sldId="257"/>
            <ac:spMk id="25" creationId="{00000000-0000-0000-0000-000000000000}"/>
          </ac:spMkLst>
        </pc:spChg>
        <pc:spChg chg="del">
          <ac:chgData name="Laura Ellerton" userId="cb1d52c5-2015-450c-8cec-4d3369195e31" providerId="ADAL" clId="{E0BEDD69-6DC1-4139-B783-FB7BC9A4278E}" dt="2020-02-27T21:17:59.947" v="1166" actId="478"/>
          <ac:spMkLst>
            <pc:docMk/>
            <pc:sldMk cId="712559093" sldId="257"/>
            <ac:spMk id="27" creationId="{00000000-0000-0000-0000-000000000000}"/>
          </ac:spMkLst>
        </pc:spChg>
        <pc:spChg chg="del">
          <ac:chgData name="Laura Ellerton" userId="cb1d52c5-2015-450c-8cec-4d3369195e31" providerId="ADAL" clId="{E0BEDD69-6DC1-4139-B783-FB7BC9A4278E}" dt="2020-02-27T21:18:10.250" v="1169" actId="478"/>
          <ac:spMkLst>
            <pc:docMk/>
            <pc:sldMk cId="712559093" sldId="257"/>
            <ac:spMk id="28" creationId="{00000000-0000-0000-0000-000000000000}"/>
          </ac:spMkLst>
        </pc:spChg>
        <pc:spChg chg="del mod">
          <ac:chgData name="Laura Ellerton" userId="cb1d52c5-2015-450c-8cec-4d3369195e31" providerId="ADAL" clId="{E0BEDD69-6DC1-4139-B783-FB7BC9A4278E}" dt="2020-02-27T21:19:45.683" v="1214" actId="478"/>
          <ac:spMkLst>
            <pc:docMk/>
            <pc:sldMk cId="712559093" sldId="257"/>
            <ac:spMk id="29" creationId="{00000000-0000-0000-0000-000000000000}"/>
          </ac:spMkLst>
        </pc:spChg>
        <pc:spChg chg="add mod">
          <ac:chgData name="Laura Ellerton" userId="cb1d52c5-2015-450c-8cec-4d3369195e31" providerId="ADAL" clId="{E0BEDD69-6DC1-4139-B783-FB7BC9A4278E}" dt="2020-02-28T08:50:13.629" v="2024" actId="20577"/>
          <ac:spMkLst>
            <pc:docMk/>
            <pc:sldMk cId="712559093" sldId="257"/>
            <ac:spMk id="33" creationId="{016A74CF-26AF-4D60-928C-A7DEB6C37B50}"/>
          </ac:spMkLst>
        </pc:spChg>
        <pc:spChg chg="add del mod">
          <ac:chgData name="Laura Ellerton" userId="cb1d52c5-2015-450c-8cec-4d3369195e31" providerId="ADAL" clId="{E0BEDD69-6DC1-4139-B783-FB7BC9A4278E}" dt="2020-02-28T08:47:25.676" v="2004" actId="478"/>
          <ac:spMkLst>
            <pc:docMk/>
            <pc:sldMk cId="712559093" sldId="257"/>
            <ac:spMk id="34" creationId="{4D7F54E6-D0B9-4095-B705-DBA909C494B9}"/>
          </ac:spMkLst>
        </pc:spChg>
        <pc:spChg chg="add mod">
          <ac:chgData name="Laura Ellerton" userId="cb1d52c5-2015-450c-8cec-4d3369195e31" providerId="ADAL" clId="{E0BEDD69-6DC1-4139-B783-FB7BC9A4278E}" dt="2020-02-28T08:59:02.434" v="2074" actId="1076"/>
          <ac:spMkLst>
            <pc:docMk/>
            <pc:sldMk cId="712559093" sldId="257"/>
            <ac:spMk id="35" creationId="{632C45C7-75E1-4C9D-8DD2-C35D8E3C8CFE}"/>
          </ac:spMkLst>
        </pc:spChg>
        <pc:graphicFrameChg chg="mod modGraphic">
          <ac:chgData name="Laura Ellerton" userId="cb1d52c5-2015-450c-8cec-4d3369195e31" providerId="ADAL" clId="{E0BEDD69-6DC1-4139-B783-FB7BC9A4278E}" dt="2020-02-28T08:54:31.765" v="2052" actId="255"/>
          <ac:graphicFrameMkLst>
            <pc:docMk/>
            <pc:sldMk cId="712559093" sldId="257"/>
            <ac:graphicFrameMk id="2" creationId="{00000000-0000-0000-0000-000000000000}"/>
          </ac:graphicFrameMkLst>
        </pc:graphicFrameChg>
        <pc:picChg chg="del">
          <ac:chgData name="Laura Ellerton" userId="cb1d52c5-2015-450c-8cec-4d3369195e31" providerId="ADAL" clId="{E0BEDD69-6DC1-4139-B783-FB7BC9A4278E}" dt="2020-02-27T21:17:48.294" v="1164" actId="478"/>
          <ac:picMkLst>
            <pc:docMk/>
            <pc:sldMk cId="712559093" sldId="257"/>
            <ac:picMk id="5" creationId="{00000000-0000-0000-0000-000000000000}"/>
          </ac:picMkLst>
        </pc:picChg>
        <pc:picChg chg="del">
          <ac:chgData name="Laura Ellerton" userId="cb1d52c5-2015-450c-8cec-4d3369195e31" providerId="ADAL" clId="{E0BEDD69-6DC1-4139-B783-FB7BC9A4278E}" dt="2020-02-27T21:19:29.478" v="1207" actId="478"/>
          <ac:picMkLst>
            <pc:docMk/>
            <pc:sldMk cId="712559093" sldId="257"/>
            <ac:picMk id="6" creationId="{00000000-0000-0000-0000-000000000000}"/>
          </ac:picMkLst>
        </pc:picChg>
        <pc:picChg chg="add del mod">
          <ac:chgData name="Laura Ellerton" userId="cb1d52c5-2015-450c-8cec-4d3369195e31" providerId="ADAL" clId="{E0BEDD69-6DC1-4139-B783-FB7BC9A4278E}" dt="2020-02-27T21:31:15.923" v="1391" actId="478"/>
          <ac:picMkLst>
            <pc:docMk/>
            <pc:sldMk cId="712559093" sldId="257"/>
            <ac:picMk id="7" creationId="{B5FCAC98-7F77-48A0-855C-FA2008D3C6C6}"/>
          </ac:picMkLst>
        </pc:picChg>
        <pc:picChg chg="add del mod modCrop">
          <ac:chgData name="Laura Ellerton" userId="cb1d52c5-2015-450c-8cec-4d3369195e31" providerId="ADAL" clId="{E0BEDD69-6DC1-4139-B783-FB7BC9A4278E}" dt="2020-02-27T21:28:59.402" v="1365" actId="478"/>
          <ac:picMkLst>
            <pc:docMk/>
            <pc:sldMk cId="712559093" sldId="257"/>
            <ac:picMk id="9" creationId="{7628144A-7F7A-4641-A0A0-67567C79EB32}"/>
          </ac:picMkLst>
        </pc:picChg>
        <pc:picChg chg="add del mod modCrop">
          <ac:chgData name="Laura Ellerton" userId="cb1d52c5-2015-450c-8cec-4d3369195e31" providerId="ADAL" clId="{E0BEDD69-6DC1-4139-B783-FB7BC9A4278E}" dt="2020-02-27T21:30:04.987" v="1379" actId="478"/>
          <ac:picMkLst>
            <pc:docMk/>
            <pc:sldMk cId="712559093" sldId="257"/>
            <ac:picMk id="10" creationId="{2BDE0740-63EC-43CC-993A-8D83A1F9DF60}"/>
          </ac:picMkLst>
        </pc:picChg>
        <pc:picChg chg="add del mod modCrop">
          <ac:chgData name="Laura Ellerton" userId="cb1d52c5-2015-450c-8cec-4d3369195e31" providerId="ADAL" clId="{E0BEDD69-6DC1-4139-B783-FB7BC9A4278E}" dt="2020-02-27T21:32:14.888" v="1403" actId="478"/>
          <ac:picMkLst>
            <pc:docMk/>
            <pc:sldMk cId="712559093" sldId="257"/>
            <ac:picMk id="11" creationId="{CF30EDE2-4BF2-4D80-A714-4A2C348AE353}"/>
          </ac:picMkLst>
        </pc:picChg>
        <pc:picChg chg="del">
          <ac:chgData name="Laura Ellerton" userId="cb1d52c5-2015-450c-8cec-4d3369195e31" providerId="ADAL" clId="{E0BEDD69-6DC1-4139-B783-FB7BC9A4278E}" dt="2020-02-27T21:19:31.118" v="1208" actId="478"/>
          <ac:picMkLst>
            <pc:docMk/>
            <pc:sldMk cId="712559093" sldId="257"/>
            <ac:picMk id="15" creationId="{00000000-0000-0000-0000-000000000000}"/>
          </ac:picMkLst>
        </pc:picChg>
        <pc:picChg chg="del">
          <ac:chgData name="Laura Ellerton" userId="cb1d52c5-2015-450c-8cec-4d3369195e31" providerId="ADAL" clId="{E0BEDD69-6DC1-4139-B783-FB7BC9A4278E}" dt="2020-02-27T21:18:21.463" v="1173" actId="478"/>
          <ac:picMkLst>
            <pc:docMk/>
            <pc:sldMk cId="712559093" sldId="257"/>
            <ac:picMk id="17" creationId="{00000000-0000-0000-0000-000000000000}"/>
          </ac:picMkLst>
        </pc:picChg>
        <pc:picChg chg="add del mod modCrop">
          <ac:chgData name="Laura Ellerton" userId="cb1d52c5-2015-450c-8cec-4d3369195e31" providerId="ADAL" clId="{E0BEDD69-6DC1-4139-B783-FB7BC9A4278E}" dt="2020-02-27T21:33:08.970" v="1413" actId="478"/>
          <ac:picMkLst>
            <pc:docMk/>
            <pc:sldMk cId="712559093" sldId="257"/>
            <ac:picMk id="18" creationId="{944FB3A1-4B03-4F72-90C2-F93120A7933D}"/>
          </ac:picMkLst>
        </pc:picChg>
        <pc:picChg chg="add del mod modCrop">
          <ac:chgData name="Laura Ellerton" userId="cb1d52c5-2015-450c-8cec-4d3369195e31" providerId="ADAL" clId="{E0BEDD69-6DC1-4139-B783-FB7BC9A4278E}" dt="2020-02-27T21:43:12.865" v="1659" actId="478"/>
          <ac:picMkLst>
            <pc:docMk/>
            <pc:sldMk cId="712559093" sldId="257"/>
            <ac:picMk id="21" creationId="{18DDA951-DFD3-4C2A-9A16-955969BF55BF}"/>
          </ac:picMkLst>
        </pc:picChg>
        <pc:picChg chg="add mod">
          <ac:chgData name="Laura Ellerton" userId="cb1d52c5-2015-450c-8cec-4d3369195e31" providerId="ADAL" clId="{E0BEDD69-6DC1-4139-B783-FB7BC9A4278E}" dt="2020-02-28T08:41:17.478" v="1901" actId="1076"/>
          <ac:picMkLst>
            <pc:docMk/>
            <pc:sldMk cId="712559093" sldId="257"/>
            <ac:picMk id="22" creationId="{880C9DB2-CCA9-43A5-9817-0D50185BB62E}"/>
          </ac:picMkLst>
        </pc:picChg>
        <pc:picChg chg="add del mod modCrop">
          <ac:chgData name="Laura Ellerton" userId="cb1d52c5-2015-450c-8cec-4d3369195e31" providerId="ADAL" clId="{E0BEDD69-6DC1-4139-B783-FB7BC9A4278E}" dt="2020-02-28T08:41:13.804" v="1898" actId="478"/>
          <ac:picMkLst>
            <pc:docMk/>
            <pc:sldMk cId="712559093" sldId="257"/>
            <ac:picMk id="23" creationId="{0A9BBA18-82F1-47F0-9409-253ABAC62151}"/>
          </ac:picMkLst>
        </pc:picChg>
        <pc:picChg chg="add mod">
          <ac:chgData name="Laura Ellerton" userId="cb1d52c5-2015-450c-8cec-4d3369195e31" providerId="ADAL" clId="{E0BEDD69-6DC1-4139-B783-FB7BC9A4278E}" dt="2020-02-27T21:40:46.889" v="1606" actId="1076"/>
          <ac:picMkLst>
            <pc:docMk/>
            <pc:sldMk cId="712559093" sldId="257"/>
            <ac:picMk id="24" creationId="{52727E99-1E2C-4CFF-96DD-E9603D30C36D}"/>
          </ac:picMkLst>
        </pc:picChg>
        <pc:picChg chg="add mod">
          <ac:chgData name="Laura Ellerton" userId="cb1d52c5-2015-450c-8cec-4d3369195e31" providerId="ADAL" clId="{E0BEDD69-6DC1-4139-B783-FB7BC9A4278E}" dt="2020-02-27T21:41:39.860" v="1621" actId="1076"/>
          <ac:picMkLst>
            <pc:docMk/>
            <pc:sldMk cId="712559093" sldId="257"/>
            <ac:picMk id="26" creationId="{98AD98DB-BC42-4F66-B753-08FB6E2706F3}"/>
          </ac:picMkLst>
        </pc:picChg>
        <pc:picChg chg="add mod">
          <ac:chgData name="Laura Ellerton" userId="cb1d52c5-2015-450c-8cec-4d3369195e31" providerId="ADAL" clId="{E0BEDD69-6DC1-4139-B783-FB7BC9A4278E}" dt="2020-02-27T21:41:24.658" v="1615" actId="1076"/>
          <ac:picMkLst>
            <pc:docMk/>
            <pc:sldMk cId="712559093" sldId="257"/>
            <ac:picMk id="30" creationId="{C150EA22-4535-4FEE-B27B-8A7A69A3D173}"/>
          </ac:picMkLst>
        </pc:picChg>
        <pc:picChg chg="add mod">
          <ac:chgData name="Laura Ellerton" userId="cb1d52c5-2015-450c-8cec-4d3369195e31" providerId="ADAL" clId="{E0BEDD69-6DC1-4139-B783-FB7BC9A4278E}" dt="2020-02-27T21:44:29.690" v="1767" actId="1076"/>
          <ac:picMkLst>
            <pc:docMk/>
            <pc:sldMk cId="712559093" sldId="257"/>
            <ac:picMk id="31" creationId="{53DABBD4-2E6E-4F32-95FC-66244DD75204}"/>
          </ac:picMkLst>
        </pc:picChg>
        <pc:picChg chg="add mod">
          <ac:chgData name="Laura Ellerton" userId="cb1d52c5-2015-450c-8cec-4d3369195e31" providerId="ADAL" clId="{E0BEDD69-6DC1-4139-B783-FB7BC9A4278E}" dt="2020-02-28T08:49:57.114" v="2022" actId="1076"/>
          <ac:picMkLst>
            <pc:docMk/>
            <pc:sldMk cId="712559093" sldId="257"/>
            <ac:picMk id="32" creationId="{0FAA8E0F-8648-42E3-B102-3ADAB1C1831F}"/>
          </ac:picMkLst>
        </pc:picChg>
        <pc:picChg chg="add del mod modCrop">
          <ac:chgData name="Laura Ellerton" userId="cb1d52c5-2015-450c-8cec-4d3369195e31" providerId="ADAL" clId="{E0BEDD69-6DC1-4139-B783-FB7BC9A4278E}" dt="2020-02-28T08:57:38.417" v="2064" actId="478"/>
          <ac:picMkLst>
            <pc:docMk/>
            <pc:sldMk cId="712559093" sldId="257"/>
            <ac:picMk id="36" creationId="{8495AA52-F9BF-4106-82FE-D7773A7B2E5D}"/>
          </ac:picMkLst>
        </pc:picChg>
        <pc:picChg chg="add mod">
          <ac:chgData name="Laura Ellerton" userId="cb1d52c5-2015-450c-8cec-4d3369195e31" providerId="ADAL" clId="{E0BEDD69-6DC1-4139-B783-FB7BC9A4278E}" dt="2020-02-28T08:59:06.002" v="2076" actId="1076"/>
          <ac:picMkLst>
            <pc:docMk/>
            <pc:sldMk cId="712559093" sldId="257"/>
            <ac:picMk id="37" creationId="{3C19A669-CBD1-4AB3-AC8D-03A238C07C6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A79C85-7217-41D8-B647-4EFB14DC6377}" type="datetimeFigureOut">
              <a:rPr lang="en-GB" smtClean="0"/>
              <a:t>25/04/2020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410740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79C85-7217-41D8-B647-4EFB14DC6377}" type="datetimeFigureOut">
              <a:rPr lang="en-GB" smtClean="0"/>
              <a:t>25/04/2020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113311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79C85-7217-41D8-B647-4EFB14DC6377}" type="datetimeFigureOut">
              <a:rPr lang="en-GB" smtClean="0"/>
              <a:t>25/04/2020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185322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79C85-7217-41D8-B647-4EFB14DC6377}" type="datetimeFigureOut">
              <a:rPr lang="en-GB" smtClean="0"/>
              <a:t>25/04/2020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376364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A79C85-7217-41D8-B647-4EFB14DC6377}" type="datetimeFigureOut">
              <a:rPr lang="en-GB" smtClean="0"/>
              <a:t>25/04/2020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196444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A79C85-7217-41D8-B647-4EFB14DC6377}" type="datetimeFigureOut">
              <a:rPr lang="en-GB" smtClean="0"/>
              <a:t>25/04/2020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423315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A79C85-7217-41D8-B647-4EFB14DC6377}" type="datetimeFigureOut">
              <a:rPr lang="en-GB" smtClean="0"/>
              <a:t>25/04/2020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381947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A79C85-7217-41D8-B647-4EFB14DC6377}" type="datetimeFigureOut">
              <a:rPr lang="en-GB" smtClean="0"/>
              <a:t>25/04/2020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52219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79C85-7217-41D8-B647-4EFB14DC6377}" type="datetimeFigureOut">
              <a:rPr lang="en-GB" smtClean="0"/>
              <a:t>25/04/2020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325368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A79C85-7217-41D8-B647-4EFB14DC6377}" type="datetimeFigureOut">
              <a:rPr lang="en-GB" smtClean="0"/>
              <a:t>25/04/2020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350622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A79C85-7217-41D8-B647-4EFB14DC6377}" type="datetimeFigureOut">
              <a:rPr lang="en-GB" smtClean="0"/>
              <a:t>25/04/2020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082E15-358C-4C5E-B134-42AEEDD0E23A}" type="slidenum">
              <a:rPr lang="en-GB" smtClean="0"/>
              <a:t>‹#›</a:t>
            </a:fld>
            <a:endParaRPr lang="en-GB"/>
          </a:p>
        </p:txBody>
      </p:sp>
    </p:spTree>
    <p:extLst>
      <p:ext uri="{BB962C8B-B14F-4D97-AF65-F5344CB8AC3E}">
        <p14:creationId xmlns:p14="http://schemas.microsoft.com/office/powerpoint/2010/main" val="67346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79C85-7217-41D8-B647-4EFB14DC6377}" type="datetimeFigureOut">
              <a:rPr lang="en-GB" smtClean="0"/>
              <a:t>25/04/2020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82E15-358C-4C5E-B134-42AEEDD0E23A}" type="slidenum">
              <a:rPr lang="en-GB" smtClean="0"/>
              <a:t>‹#›</a:t>
            </a:fld>
            <a:endParaRPr lang="en-GB"/>
          </a:p>
        </p:txBody>
      </p:sp>
    </p:spTree>
    <p:extLst>
      <p:ext uri="{BB962C8B-B14F-4D97-AF65-F5344CB8AC3E}">
        <p14:creationId xmlns:p14="http://schemas.microsoft.com/office/powerpoint/2010/main" val="2970466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6D85EAB-C186-4985-AE54-D60CBB78C03B}"/>
              </a:ext>
            </a:extLst>
          </p:cNvPr>
          <p:cNvPicPr>
            <a:picLocks noChangeAspect="1"/>
          </p:cNvPicPr>
          <p:nvPr/>
        </p:nvPicPr>
        <p:blipFill rotWithShape="1">
          <a:blip r:embed="rId2"/>
          <a:srcRect r="29677" b="20877"/>
          <a:stretch/>
        </p:blipFill>
        <p:spPr>
          <a:xfrm>
            <a:off x="36941" y="2916994"/>
            <a:ext cx="2303952" cy="1612943"/>
          </a:xfrm>
          <a:prstGeom prst="rect">
            <a:avLst/>
          </a:prstGeom>
        </p:spPr>
      </p:pic>
      <p:sp>
        <p:nvSpPr>
          <p:cNvPr id="4" name="Rectangle 3"/>
          <p:cNvSpPr/>
          <p:nvPr/>
        </p:nvSpPr>
        <p:spPr>
          <a:xfrm>
            <a:off x="0" y="12462"/>
            <a:ext cx="9144000" cy="35172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B4 Knowledge Organiser – 4.4.1 –Photosynthesis</a:t>
            </a:r>
          </a:p>
        </p:txBody>
      </p:sp>
      <p:graphicFrame>
        <p:nvGraphicFramePr>
          <p:cNvPr id="2" name="Table 1"/>
          <p:cNvGraphicFramePr>
            <a:graphicFrameLocks noGrp="1"/>
          </p:cNvGraphicFramePr>
          <p:nvPr>
            <p:extLst>
              <p:ext uri="{D42A27DB-BD31-4B8C-83A1-F6EECF244321}">
                <p14:modId xmlns:p14="http://schemas.microsoft.com/office/powerpoint/2010/main" val="2963613"/>
              </p:ext>
            </p:extLst>
          </p:nvPr>
        </p:nvGraphicFramePr>
        <p:xfrm>
          <a:off x="0" y="374160"/>
          <a:ext cx="9144000" cy="6600975"/>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353604636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2174091">
                <a:tc gridSpan="2">
                  <a:txBody>
                    <a:bodyPr/>
                    <a:lstStyle/>
                    <a:p>
                      <a:pPr algn="l"/>
                      <a:r>
                        <a:rPr lang="en-GB" sz="1400" b="1" dirty="0">
                          <a:latin typeface="Century Gothic" panose="020B0502020202020204" pitchFamily="34" charset="0"/>
                        </a:rPr>
                        <a:t>Photosynthesis reaction</a:t>
                      </a:r>
                    </a:p>
                    <a:p>
                      <a:pPr algn="l"/>
                      <a:endParaRPr lang="en-GB" sz="1400" b="1" dirty="0">
                        <a:latin typeface="Century Gothic" panose="020B0502020202020204" pitchFamily="34" charset="0"/>
                      </a:endParaRPr>
                    </a:p>
                    <a:p>
                      <a:pPr algn="l"/>
                      <a:endParaRPr lang="en-GB" sz="1400" b="1" dirty="0">
                        <a:latin typeface="Century Gothic" panose="020B0502020202020204" pitchFamily="34" charset="0"/>
                      </a:endParaRPr>
                    </a:p>
                    <a:p>
                      <a:pPr algn="l"/>
                      <a:endParaRPr lang="en-GB" sz="1400" b="1" dirty="0">
                        <a:latin typeface="Century Gothic" panose="020B0502020202020204" pitchFamily="34" charset="0"/>
                      </a:endParaRPr>
                    </a:p>
                    <a:p>
                      <a:pPr algn="l"/>
                      <a:endParaRPr lang="en-GB" sz="1400" b="1" dirty="0">
                        <a:latin typeface="Century Gothic" panose="020B0502020202020204" pitchFamily="34" charset="0"/>
                      </a:endParaRPr>
                    </a:p>
                    <a:p>
                      <a:pPr algn="l"/>
                      <a:endParaRPr lang="en-GB" sz="1400" b="1" dirty="0">
                        <a:latin typeface="Century Gothic" panose="020B0502020202020204" pitchFamily="34" charset="0"/>
                      </a:endParaRPr>
                    </a:p>
                    <a:p>
                      <a:pPr algn="l"/>
                      <a:endParaRPr lang="en-GB" sz="14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dirty="0">
                          <a:latin typeface="Century Gothic" panose="020B0502020202020204" pitchFamily="34" charset="0"/>
                        </a:rPr>
                        <a:t>Photosynthesis is an endothermic reaction.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Energy is transferred from the environment to the chloroplasts by light.</a:t>
                      </a:r>
                      <a:endParaRPr lang="en-GB" sz="1400" b="0" u="none" dirty="0">
                        <a:latin typeface="Century Gothic" panose="020B0502020202020204" pitchFamily="34" charset="0"/>
                      </a:endParaRPr>
                    </a:p>
                  </a:txBody>
                  <a:tcPr/>
                </a:tc>
                <a:tc hMerge="1">
                  <a:txBody>
                    <a:bodyPr/>
                    <a:lstStyle/>
                    <a:p>
                      <a:endParaRPr lang="en-GB"/>
                    </a:p>
                  </a:txBody>
                  <a:tcPr/>
                </a:tc>
                <a:tc gridSpan="2">
                  <a:txBody>
                    <a:bodyPr/>
                    <a:lstStyle/>
                    <a:p>
                      <a:r>
                        <a:rPr lang="en-GB" sz="1400" b="1" dirty="0">
                          <a:latin typeface="Century Gothic" panose="020B0502020202020204" pitchFamily="34" charset="0"/>
                        </a:rPr>
                        <a:t>Rate of photosynthesis</a:t>
                      </a:r>
                    </a:p>
                    <a:p>
                      <a:endParaRPr lang="en-GB" sz="1400" b="1" baseline="0" dirty="0">
                        <a:latin typeface="Century Gothic" panose="020B0502020202020204" pitchFamily="34" charset="0"/>
                      </a:endParaRPr>
                    </a:p>
                    <a:p>
                      <a:endParaRPr lang="en-GB" sz="1400" b="1" baseline="0" dirty="0">
                        <a:latin typeface="Century Gothic" panose="020B0502020202020204" pitchFamily="34" charset="0"/>
                      </a:endParaRPr>
                    </a:p>
                    <a:p>
                      <a:endParaRPr lang="en-GB" sz="1400" b="1" baseline="0" dirty="0">
                        <a:latin typeface="Century Gothic" panose="020B0502020202020204" pitchFamily="34" charset="0"/>
                      </a:endParaRPr>
                    </a:p>
                    <a:p>
                      <a:endParaRPr lang="en-GB" sz="1400" b="1" baseline="0" dirty="0">
                        <a:latin typeface="Century Gothic" panose="020B0502020202020204" pitchFamily="34" charset="0"/>
                      </a:endParaRPr>
                    </a:p>
                    <a:p>
                      <a:endParaRPr lang="en-GB" sz="1400" b="1" baseline="0" dirty="0">
                        <a:latin typeface="Century Gothic" panose="020B0502020202020204" pitchFamily="34" charset="0"/>
                      </a:endParaRPr>
                    </a:p>
                    <a:p>
                      <a:endParaRPr lang="en-GB" sz="1400" b="1" baseline="0" dirty="0">
                        <a:latin typeface="Century Gothic" panose="020B0502020202020204" pitchFamily="34" charset="0"/>
                      </a:endParaRPr>
                    </a:p>
                    <a:p>
                      <a:endParaRPr lang="en-GB" sz="1400" b="1" baseline="0" dirty="0">
                        <a:latin typeface="Century Gothic" panose="020B0502020202020204" pitchFamily="34" charset="0"/>
                      </a:endParaRPr>
                    </a:p>
                    <a:p>
                      <a:r>
                        <a:rPr lang="en-GB" sz="1400" b="0" baseline="0" dirty="0">
                          <a:latin typeface="Century Gothic" panose="020B0502020202020204" pitchFamily="34" charset="0"/>
                        </a:rPr>
                        <a:t>Chlorophyll also affects the rate. </a:t>
                      </a:r>
                    </a:p>
                    <a:p>
                      <a:r>
                        <a:rPr lang="en-GB" sz="1400" b="0" baseline="0" dirty="0">
                          <a:latin typeface="Century Gothic" panose="020B0502020202020204" pitchFamily="34" charset="0"/>
                        </a:rPr>
                        <a:t>More chlorophyll = faster rate.</a:t>
                      </a:r>
                    </a:p>
                  </a:txBody>
                  <a:tcPr/>
                </a:tc>
                <a:tc hMerge="1">
                  <a:txBody>
                    <a:bodyPr/>
                    <a:lstStyle/>
                    <a:p>
                      <a:pPr algn="l"/>
                      <a:endParaRPr lang="en-GB" sz="1200" b="1" baseline="0" dirty="0">
                        <a:latin typeface="Century Gothic" panose="020B0502020202020204" pitchFamily="34" charset="0"/>
                      </a:endParaRPr>
                    </a:p>
                  </a:txBody>
                  <a:tcPr/>
                </a:tc>
                <a:extLst>
                  <a:ext uri="{0D108BD9-81ED-4DB2-BD59-A6C34878D82A}">
                    <a16:rowId xmlns:a16="http://schemas.microsoft.com/office/drawing/2014/main" val="10000"/>
                  </a:ext>
                </a:extLst>
              </a:tr>
              <a:tr h="2128468">
                <a:tc>
                  <a:txBody>
                    <a:bodyPr/>
                    <a:lstStyle/>
                    <a:p>
                      <a:pPr algn="l"/>
                      <a:r>
                        <a:rPr lang="en-GB" sz="1200" b="1" dirty="0">
                          <a:latin typeface="Century Gothic" panose="020B0502020202020204" pitchFamily="34" charset="0"/>
                        </a:rPr>
                        <a:t>Factors affecting rate</a:t>
                      </a:r>
                    </a:p>
                  </a:txBody>
                  <a:tcPr/>
                </a:tc>
                <a:tc>
                  <a:txBody>
                    <a:bodyPr/>
                    <a:lstStyle/>
                    <a:p>
                      <a:pPr algn="l"/>
                      <a:r>
                        <a:rPr lang="en-GB" sz="1200" b="1" dirty="0">
                          <a:latin typeface="Century Gothic" panose="020B0502020202020204" pitchFamily="34" charset="0"/>
                        </a:rPr>
                        <a:t>Inverse square law for light</a:t>
                      </a:r>
                    </a:p>
                    <a:p>
                      <a:pPr algn="l"/>
                      <a:endParaRPr lang="en-GB" sz="1200" b="0" dirty="0">
                        <a:latin typeface="Century Gothic" panose="020B0502020202020204" pitchFamily="34" charset="0"/>
                      </a:endParaRPr>
                    </a:p>
                    <a:p>
                      <a:pPr algn="l"/>
                      <a:r>
                        <a:rPr lang="en-GB" sz="1200" b="0" dirty="0">
                          <a:latin typeface="Century Gothic" panose="020B0502020202020204" pitchFamily="34" charset="0"/>
                        </a:rPr>
                        <a:t>The intensity of the light from a source is inversely proportional to the square of distance from the source.</a:t>
                      </a:r>
                    </a:p>
                    <a:p>
                      <a:pPr algn="l"/>
                      <a:endParaRPr lang="en-GB" sz="1200" b="0" dirty="0">
                        <a:latin typeface="Century Gothic" panose="020B0502020202020204" pitchFamily="34" charset="0"/>
                      </a:endParaRPr>
                    </a:p>
                    <a:p>
                      <a:pPr algn="l"/>
                      <a:endParaRPr lang="en-GB" sz="1200" b="0" dirty="0">
                        <a:latin typeface="Century Gothic" panose="020B0502020202020204" pitchFamily="34" charset="0"/>
                      </a:endParaRPr>
                    </a:p>
                  </a:txBody>
                  <a:tcPr/>
                </a:tc>
                <a:tc>
                  <a:txBody>
                    <a:bodyPr/>
                    <a:lstStyle/>
                    <a:p>
                      <a:pPr algn="l"/>
                      <a:r>
                        <a:rPr lang="en-GB" sz="1200" b="1" u="none" baseline="0" dirty="0">
                          <a:latin typeface="Century Gothic" panose="020B0502020202020204" pitchFamily="34" charset="0"/>
                        </a:rPr>
                        <a:t>Greenhouses</a:t>
                      </a:r>
                    </a:p>
                    <a:p>
                      <a:pPr algn="l"/>
                      <a:r>
                        <a:rPr lang="en-GB" sz="1200" b="0" u="none" baseline="0" dirty="0">
                          <a:latin typeface="Century Gothic" panose="020B0502020202020204" pitchFamily="34" charset="0"/>
                        </a:rPr>
                        <a:t>Light, temperature and CO</a:t>
                      </a:r>
                      <a:r>
                        <a:rPr lang="en-GB" sz="1200" b="0" u="none" baseline="-25000" dirty="0">
                          <a:latin typeface="Century Gothic" panose="020B0502020202020204" pitchFamily="34" charset="0"/>
                        </a:rPr>
                        <a:t>2</a:t>
                      </a:r>
                      <a:r>
                        <a:rPr lang="en-GB" sz="1200" b="0" u="none" baseline="0" dirty="0">
                          <a:latin typeface="Century Gothic" panose="020B0502020202020204" pitchFamily="34" charset="0"/>
                        </a:rPr>
                        <a:t> can all be controlled to get the maximum photosynthesis rate. But yields need to be balanced against increased costs.</a:t>
                      </a:r>
                    </a:p>
                  </a:txBody>
                  <a:tcPr/>
                </a:tc>
                <a:tc>
                  <a:txBody>
                    <a:bodyPr/>
                    <a:lstStyle/>
                    <a:p>
                      <a:pPr algn="l"/>
                      <a:r>
                        <a:rPr lang="en-GB" sz="1200" b="1" dirty="0">
                          <a:latin typeface="Century Gothic" panose="020B0502020202020204" pitchFamily="34" charset="0"/>
                        </a:rPr>
                        <a:t>Plants using glucose from photosynthesis</a:t>
                      </a:r>
                    </a:p>
                    <a:p>
                      <a:pPr marL="171450" indent="-171450" algn="l">
                        <a:buFont typeface="Arial" panose="020B0604020202020204" pitchFamily="34" charset="0"/>
                        <a:buChar char="•"/>
                      </a:pPr>
                      <a:r>
                        <a:rPr lang="en-GB" sz="1200" dirty="0">
                          <a:latin typeface="Century Gothic" panose="020B0502020202020204" pitchFamily="34" charset="0"/>
                        </a:rPr>
                        <a:t>used for respiration </a:t>
                      </a:r>
                    </a:p>
                    <a:p>
                      <a:pPr marL="171450" indent="-171450" algn="l">
                        <a:buFont typeface="Arial" panose="020B0604020202020204" pitchFamily="34" charset="0"/>
                        <a:buChar char="•"/>
                      </a:pPr>
                      <a:r>
                        <a:rPr lang="en-GB" sz="1200" dirty="0">
                          <a:latin typeface="Century Gothic" panose="020B0502020202020204" pitchFamily="34" charset="0"/>
                        </a:rPr>
                        <a:t>converted into insoluble starch for storage </a:t>
                      </a:r>
                    </a:p>
                    <a:p>
                      <a:pPr marL="171450" indent="-171450" algn="l">
                        <a:buFont typeface="Arial" panose="020B0604020202020204" pitchFamily="34" charset="0"/>
                        <a:buChar char="•"/>
                      </a:pPr>
                      <a:r>
                        <a:rPr lang="en-GB" sz="1200" dirty="0">
                          <a:latin typeface="Century Gothic" panose="020B0502020202020204" pitchFamily="34" charset="0"/>
                        </a:rPr>
                        <a:t>used to produce fat or oil for storage </a:t>
                      </a:r>
                    </a:p>
                    <a:p>
                      <a:pPr marL="171450" indent="-171450" algn="l">
                        <a:buFont typeface="Arial" panose="020B0604020202020204" pitchFamily="34" charset="0"/>
                        <a:buChar char="•"/>
                      </a:pPr>
                      <a:r>
                        <a:rPr lang="en-GB" sz="1200" dirty="0">
                          <a:latin typeface="Century Gothic" panose="020B0502020202020204" pitchFamily="34" charset="0"/>
                        </a:rPr>
                        <a:t>used to produce cellulose</a:t>
                      </a:r>
                    </a:p>
                    <a:p>
                      <a:pPr marL="171450" indent="-171450" algn="l">
                        <a:buFont typeface="Arial" panose="020B0604020202020204" pitchFamily="34" charset="0"/>
                        <a:buChar char="•"/>
                      </a:pPr>
                      <a:r>
                        <a:rPr lang="en-GB" sz="1200" dirty="0">
                          <a:latin typeface="Century Gothic" panose="020B0502020202020204" pitchFamily="34" charset="0"/>
                        </a:rPr>
                        <a:t>Combined with nitrates to produce amino acids</a:t>
                      </a:r>
                      <a:endParaRPr lang="en-GB" sz="1200" b="1" dirty="0">
                        <a:latin typeface="Century Gothic" panose="020B0502020202020204" pitchFamily="34" charset="0"/>
                      </a:endParaRPr>
                    </a:p>
                  </a:txBody>
                  <a:tcPr/>
                </a:tc>
                <a:extLst>
                  <a:ext uri="{0D108BD9-81ED-4DB2-BD59-A6C34878D82A}">
                    <a16:rowId xmlns:a16="http://schemas.microsoft.com/office/drawing/2014/main" val="10001"/>
                  </a:ext>
                </a:extLst>
              </a:tr>
              <a:tr h="224746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Century Gothic" panose="020B0502020202020204" pitchFamily="34" charset="0"/>
                        </a:rPr>
                        <a:t>Required practical – light intensity and rate of photosynthesis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dirty="0">
                        <a:latin typeface="Century Gothic" panose="020B0502020202020204" pitchFamily="34" charset="0"/>
                      </a:endParaRPr>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dirty="0">
                        <a:latin typeface="Century Gothic" panose="020B0502020202020204" pitchFamily="34" charset="0"/>
                      </a:endParaRPr>
                    </a:p>
                  </a:txBody>
                  <a:tcPr/>
                </a:tc>
                <a:tc hMerge="1">
                  <a:txBody>
                    <a:bodyPr/>
                    <a:lstStyle/>
                    <a:p>
                      <a:pPr algn="l"/>
                      <a:endParaRPr lang="en-GB" sz="1400" b="0" dirty="0">
                        <a:latin typeface="Century Gothic" panose="020B0502020202020204" pitchFamily="34" charset="0"/>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4178983" y="282159"/>
            <a:ext cx="415636" cy="369332"/>
          </a:xfrm>
          <a:prstGeom prst="rect">
            <a:avLst/>
          </a:prstGeom>
          <a:noFill/>
        </p:spPr>
        <p:txBody>
          <a:bodyPr wrap="square" rtlCol="0">
            <a:spAutoFit/>
          </a:bodyPr>
          <a:lstStyle/>
          <a:p>
            <a:pPr algn="r"/>
            <a:r>
              <a:rPr lang="en-GB" b="1" u="sng" dirty="0">
                <a:latin typeface="Century Gothic" panose="020B0502020202020204" pitchFamily="34" charset="0"/>
              </a:rPr>
              <a:t>1</a:t>
            </a:r>
          </a:p>
        </p:txBody>
      </p:sp>
      <p:sp>
        <p:nvSpPr>
          <p:cNvPr id="7" name="TextBox 6"/>
          <p:cNvSpPr txBox="1"/>
          <p:nvPr/>
        </p:nvSpPr>
        <p:spPr>
          <a:xfrm>
            <a:off x="8744063" y="315945"/>
            <a:ext cx="415636" cy="369332"/>
          </a:xfrm>
          <a:prstGeom prst="rect">
            <a:avLst/>
          </a:prstGeom>
          <a:noFill/>
        </p:spPr>
        <p:txBody>
          <a:bodyPr wrap="square" rtlCol="0">
            <a:spAutoFit/>
          </a:bodyPr>
          <a:lstStyle/>
          <a:p>
            <a:pPr algn="r"/>
            <a:r>
              <a:rPr lang="en-GB" b="1" u="sng" dirty="0">
                <a:latin typeface="Century Gothic" panose="020B0502020202020204" pitchFamily="34" charset="0"/>
              </a:rPr>
              <a:t>2</a:t>
            </a:r>
          </a:p>
        </p:txBody>
      </p:sp>
      <p:sp>
        <p:nvSpPr>
          <p:cNvPr id="9" name="TextBox 8"/>
          <p:cNvSpPr txBox="1"/>
          <p:nvPr/>
        </p:nvSpPr>
        <p:spPr>
          <a:xfrm>
            <a:off x="4198941" y="2511131"/>
            <a:ext cx="415636" cy="369332"/>
          </a:xfrm>
          <a:prstGeom prst="rect">
            <a:avLst/>
          </a:prstGeom>
          <a:noFill/>
        </p:spPr>
        <p:txBody>
          <a:bodyPr wrap="square" rtlCol="0">
            <a:spAutoFit/>
          </a:bodyPr>
          <a:lstStyle/>
          <a:p>
            <a:pPr algn="r"/>
            <a:r>
              <a:rPr lang="en-GB" b="1" u="sng" dirty="0">
                <a:latin typeface="Century Gothic" panose="020B0502020202020204" pitchFamily="34" charset="0"/>
              </a:rPr>
              <a:t>4</a:t>
            </a:r>
          </a:p>
        </p:txBody>
      </p:sp>
      <p:sp>
        <p:nvSpPr>
          <p:cNvPr id="11" name="TextBox 10"/>
          <p:cNvSpPr txBox="1"/>
          <p:nvPr/>
        </p:nvSpPr>
        <p:spPr>
          <a:xfrm>
            <a:off x="6474455" y="2511131"/>
            <a:ext cx="415636" cy="369332"/>
          </a:xfrm>
          <a:prstGeom prst="rect">
            <a:avLst/>
          </a:prstGeom>
          <a:noFill/>
        </p:spPr>
        <p:txBody>
          <a:bodyPr wrap="square" rtlCol="0">
            <a:spAutoFit/>
          </a:bodyPr>
          <a:lstStyle/>
          <a:p>
            <a:pPr algn="r"/>
            <a:r>
              <a:rPr lang="en-GB" b="1" u="sng" dirty="0">
                <a:latin typeface="Century Gothic" panose="020B0502020202020204" pitchFamily="34" charset="0"/>
              </a:rPr>
              <a:t>5</a:t>
            </a:r>
          </a:p>
        </p:txBody>
      </p:sp>
      <p:sp>
        <p:nvSpPr>
          <p:cNvPr id="12" name="TextBox 11"/>
          <p:cNvSpPr txBox="1"/>
          <p:nvPr/>
        </p:nvSpPr>
        <p:spPr>
          <a:xfrm>
            <a:off x="8749969" y="2547662"/>
            <a:ext cx="415636" cy="369332"/>
          </a:xfrm>
          <a:prstGeom prst="rect">
            <a:avLst/>
          </a:prstGeom>
          <a:noFill/>
        </p:spPr>
        <p:txBody>
          <a:bodyPr wrap="square" rtlCol="0">
            <a:spAutoFit/>
          </a:bodyPr>
          <a:lstStyle/>
          <a:p>
            <a:pPr algn="r"/>
            <a:r>
              <a:rPr lang="en-GB" b="1" u="sng" dirty="0">
                <a:latin typeface="Century Gothic" panose="020B0502020202020204" pitchFamily="34" charset="0"/>
              </a:rPr>
              <a:t>6</a:t>
            </a:r>
          </a:p>
        </p:txBody>
      </p:sp>
      <p:sp>
        <p:nvSpPr>
          <p:cNvPr id="16" name="TextBox 15"/>
          <p:cNvSpPr txBox="1"/>
          <p:nvPr/>
        </p:nvSpPr>
        <p:spPr>
          <a:xfrm>
            <a:off x="8744063" y="4723518"/>
            <a:ext cx="366969" cy="369332"/>
          </a:xfrm>
          <a:prstGeom prst="rect">
            <a:avLst/>
          </a:prstGeom>
          <a:noFill/>
        </p:spPr>
        <p:txBody>
          <a:bodyPr wrap="square" rtlCol="0">
            <a:spAutoFit/>
          </a:bodyPr>
          <a:lstStyle/>
          <a:p>
            <a:pPr algn="r"/>
            <a:r>
              <a:rPr lang="en-GB" b="1" u="sng" dirty="0">
                <a:latin typeface="Century Gothic" panose="020B0502020202020204" pitchFamily="34" charset="0"/>
              </a:rPr>
              <a:t>7</a:t>
            </a:r>
          </a:p>
        </p:txBody>
      </p:sp>
      <p:pic>
        <p:nvPicPr>
          <p:cNvPr id="25" name="Picture 24"/>
          <p:cNvPicPr>
            <a:picLocks noChangeAspect="1"/>
          </p:cNvPicPr>
          <p:nvPr/>
        </p:nvPicPr>
        <p:blipFill>
          <a:blip r:embed="rId3"/>
          <a:stretch>
            <a:fillRect/>
          </a:stretch>
        </p:blipFill>
        <p:spPr>
          <a:xfrm>
            <a:off x="8636531" y="22437"/>
            <a:ext cx="324458" cy="324458"/>
          </a:xfrm>
          <a:prstGeom prst="rect">
            <a:avLst/>
          </a:prstGeom>
        </p:spPr>
      </p:pic>
      <p:pic>
        <p:nvPicPr>
          <p:cNvPr id="5" name="Picture 4">
            <a:extLst>
              <a:ext uri="{FF2B5EF4-FFF2-40B4-BE49-F238E27FC236}">
                <a16:creationId xmlns:a16="http://schemas.microsoft.com/office/drawing/2014/main" id="{5AEED05B-EC6F-4A19-B997-7BA7D3BC992D}"/>
              </a:ext>
            </a:extLst>
          </p:cNvPr>
          <p:cNvPicPr>
            <a:picLocks noChangeAspect="1"/>
          </p:cNvPicPr>
          <p:nvPr/>
        </p:nvPicPr>
        <p:blipFill>
          <a:blip r:embed="rId4"/>
          <a:stretch>
            <a:fillRect/>
          </a:stretch>
        </p:blipFill>
        <p:spPr>
          <a:xfrm>
            <a:off x="180798" y="732093"/>
            <a:ext cx="4086225" cy="1114425"/>
          </a:xfrm>
          <a:prstGeom prst="rect">
            <a:avLst/>
          </a:prstGeom>
        </p:spPr>
      </p:pic>
      <p:pic>
        <p:nvPicPr>
          <p:cNvPr id="6" name="Picture 5">
            <a:extLst>
              <a:ext uri="{FF2B5EF4-FFF2-40B4-BE49-F238E27FC236}">
                <a16:creationId xmlns:a16="http://schemas.microsoft.com/office/drawing/2014/main" id="{3C27F2B8-4E45-41F2-9C36-0C74C67E1FBA}"/>
              </a:ext>
            </a:extLst>
          </p:cNvPr>
          <p:cNvPicPr>
            <a:picLocks noChangeAspect="1"/>
          </p:cNvPicPr>
          <p:nvPr/>
        </p:nvPicPr>
        <p:blipFill>
          <a:blip r:embed="rId5"/>
          <a:stretch>
            <a:fillRect/>
          </a:stretch>
        </p:blipFill>
        <p:spPr>
          <a:xfrm>
            <a:off x="4594619" y="633882"/>
            <a:ext cx="4295292" cy="1486049"/>
          </a:xfrm>
          <a:prstGeom prst="rect">
            <a:avLst/>
          </a:prstGeom>
        </p:spPr>
      </p:pic>
      <p:pic>
        <p:nvPicPr>
          <p:cNvPr id="29" name="Picture 28">
            <a:extLst>
              <a:ext uri="{FF2B5EF4-FFF2-40B4-BE49-F238E27FC236}">
                <a16:creationId xmlns:a16="http://schemas.microsoft.com/office/drawing/2014/main" id="{657E13EE-E8D6-4430-942A-E483804637BD}"/>
              </a:ext>
            </a:extLst>
          </p:cNvPr>
          <p:cNvPicPr>
            <a:picLocks noChangeAspect="1"/>
          </p:cNvPicPr>
          <p:nvPr/>
        </p:nvPicPr>
        <p:blipFill rotWithShape="1">
          <a:blip r:embed="rId6"/>
          <a:srcRect l="3827" t="14725" r="4508"/>
          <a:stretch/>
        </p:blipFill>
        <p:spPr>
          <a:xfrm>
            <a:off x="2340893" y="3838222"/>
            <a:ext cx="2065866" cy="478013"/>
          </a:xfrm>
          <a:prstGeom prst="rect">
            <a:avLst/>
          </a:prstGeom>
        </p:spPr>
      </p:pic>
      <p:pic>
        <p:nvPicPr>
          <p:cNvPr id="32" name="Picture 31">
            <a:extLst>
              <a:ext uri="{FF2B5EF4-FFF2-40B4-BE49-F238E27FC236}">
                <a16:creationId xmlns:a16="http://schemas.microsoft.com/office/drawing/2014/main" id="{7A91A75E-8790-4490-80F1-BFC4743AB163}"/>
              </a:ext>
            </a:extLst>
          </p:cNvPr>
          <p:cNvPicPr>
            <a:picLocks noChangeAspect="1"/>
          </p:cNvPicPr>
          <p:nvPr/>
        </p:nvPicPr>
        <p:blipFill rotWithShape="1">
          <a:blip r:embed="rId7"/>
          <a:srcRect l="13110" t="5142" r="10784" b="9825"/>
          <a:stretch/>
        </p:blipFill>
        <p:spPr>
          <a:xfrm>
            <a:off x="5094777" y="3902677"/>
            <a:ext cx="1206468" cy="760497"/>
          </a:xfrm>
          <a:prstGeom prst="rect">
            <a:avLst/>
          </a:prstGeom>
        </p:spPr>
      </p:pic>
      <p:pic>
        <p:nvPicPr>
          <p:cNvPr id="35" name="Picture 34">
            <a:extLst>
              <a:ext uri="{FF2B5EF4-FFF2-40B4-BE49-F238E27FC236}">
                <a16:creationId xmlns:a16="http://schemas.microsoft.com/office/drawing/2014/main" id="{D15482D6-1310-4454-89FF-2C45BCD943E0}"/>
              </a:ext>
            </a:extLst>
          </p:cNvPr>
          <p:cNvPicPr>
            <a:picLocks noChangeAspect="1"/>
          </p:cNvPicPr>
          <p:nvPr/>
        </p:nvPicPr>
        <p:blipFill rotWithShape="1">
          <a:blip r:embed="rId8"/>
          <a:srcRect l="2813" t="25845" r="2737" b="6274"/>
          <a:stretch/>
        </p:blipFill>
        <p:spPr>
          <a:xfrm>
            <a:off x="3806138" y="5046914"/>
            <a:ext cx="2702737" cy="1456813"/>
          </a:xfrm>
          <a:prstGeom prst="rect">
            <a:avLst/>
          </a:prstGeom>
        </p:spPr>
      </p:pic>
      <p:sp>
        <p:nvSpPr>
          <p:cNvPr id="36" name="TextBox 35">
            <a:extLst>
              <a:ext uri="{FF2B5EF4-FFF2-40B4-BE49-F238E27FC236}">
                <a16:creationId xmlns:a16="http://schemas.microsoft.com/office/drawing/2014/main" id="{E79BA452-782B-4867-83D4-60DBEDEE9C28}"/>
              </a:ext>
            </a:extLst>
          </p:cNvPr>
          <p:cNvSpPr txBox="1"/>
          <p:nvPr/>
        </p:nvSpPr>
        <p:spPr>
          <a:xfrm>
            <a:off x="1908587" y="2503900"/>
            <a:ext cx="415636" cy="369332"/>
          </a:xfrm>
          <a:prstGeom prst="rect">
            <a:avLst/>
          </a:prstGeom>
          <a:noFill/>
        </p:spPr>
        <p:txBody>
          <a:bodyPr wrap="square" rtlCol="0">
            <a:spAutoFit/>
          </a:bodyPr>
          <a:lstStyle/>
          <a:p>
            <a:pPr algn="r"/>
            <a:r>
              <a:rPr lang="en-GB" b="1" u="sng" dirty="0">
                <a:latin typeface="Century Gothic" panose="020B0502020202020204" pitchFamily="34" charset="0"/>
              </a:rPr>
              <a:t>3</a:t>
            </a:r>
          </a:p>
        </p:txBody>
      </p:sp>
      <p:sp>
        <p:nvSpPr>
          <p:cNvPr id="8" name="TextBox 7">
            <a:extLst>
              <a:ext uri="{FF2B5EF4-FFF2-40B4-BE49-F238E27FC236}">
                <a16:creationId xmlns:a16="http://schemas.microsoft.com/office/drawing/2014/main" id="{D52645A3-ED60-4937-B969-D9B2B21EF002}"/>
              </a:ext>
            </a:extLst>
          </p:cNvPr>
          <p:cNvSpPr txBox="1"/>
          <p:nvPr/>
        </p:nvSpPr>
        <p:spPr>
          <a:xfrm>
            <a:off x="-21605" y="4919008"/>
            <a:ext cx="4295293" cy="1938992"/>
          </a:xfrm>
          <a:prstGeom prst="rect">
            <a:avLst/>
          </a:prstGeom>
          <a:noFill/>
        </p:spPr>
        <p:txBody>
          <a:bodyPr wrap="square" rtlCol="0">
            <a:spAutoFit/>
          </a:bodyPr>
          <a:lstStyle/>
          <a:p>
            <a:pPr marL="228600" indent="-228600">
              <a:buAutoNum type="arabicPeriod"/>
            </a:pPr>
            <a:r>
              <a:rPr lang="en-GB" sz="1000" dirty="0"/>
              <a:t>Measure 20cm</a:t>
            </a:r>
            <a:r>
              <a:rPr lang="en-GB" sz="1000" baseline="30000" dirty="0"/>
              <a:t>3</a:t>
            </a:r>
            <a:r>
              <a:rPr lang="en-GB" sz="1000" dirty="0"/>
              <a:t> of sodium hydrogen carbonate solution and pour into a boiling tube.</a:t>
            </a:r>
          </a:p>
          <a:p>
            <a:pPr marL="228600" indent="-228600">
              <a:buAutoNum type="arabicPeriod"/>
            </a:pPr>
            <a:r>
              <a:rPr lang="en-GB" sz="1000" dirty="0"/>
              <a:t>Collect a 10cm piece of pond weed and attach a paper clip to one end.</a:t>
            </a:r>
          </a:p>
          <a:p>
            <a:pPr marL="228600" indent="-228600">
              <a:buAutoNum type="arabicPeriod"/>
            </a:pPr>
            <a:r>
              <a:rPr lang="en-GB" sz="1000" dirty="0"/>
              <a:t>Clamp the boiling tube, ensuring you will be able to shine the light onto the pond weed.</a:t>
            </a:r>
          </a:p>
          <a:p>
            <a:pPr marL="228600" indent="-228600">
              <a:buAutoNum type="arabicPeriod"/>
            </a:pPr>
            <a:r>
              <a:rPr lang="en-GB" sz="1000" dirty="0"/>
              <a:t>Place a meter ruler next to the pond weed.</a:t>
            </a:r>
          </a:p>
          <a:p>
            <a:pPr marL="228600" indent="-228600">
              <a:buAutoNum type="arabicPeriod"/>
            </a:pPr>
            <a:r>
              <a:rPr lang="en-GB" sz="1000" dirty="0"/>
              <a:t>Place the lamp 10cm away from the pondweed.</a:t>
            </a:r>
          </a:p>
          <a:p>
            <a:pPr marL="228600" indent="-228600">
              <a:buAutoNum type="arabicPeriod"/>
            </a:pPr>
            <a:r>
              <a:rPr lang="en-GB" sz="1000" dirty="0"/>
              <a:t>Wait 2 minutes until the pond weed has started to produce bubbles.</a:t>
            </a:r>
          </a:p>
          <a:p>
            <a:pPr marL="228600" indent="-228600">
              <a:buAutoNum type="arabicPeriod"/>
            </a:pPr>
            <a:r>
              <a:rPr lang="en-GB" sz="1000" dirty="0"/>
              <a:t>Using a stopwatch count the number of bubbles produced in a minute.</a:t>
            </a:r>
          </a:p>
          <a:p>
            <a:pPr marL="228600" indent="-228600">
              <a:buAutoNum type="arabicPeriod"/>
            </a:pPr>
            <a:r>
              <a:rPr lang="en-GB" sz="1000" dirty="0"/>
              <a:t>Repeat stages 5-7, moving the lamp 10cm further away from the pond weed each time until you  have 5 different distances.  </a:t>
            </a:r>
          </a:p>
          <a:p>
            <a:pPr marL="228600" indent="-228600">
              <a:buAutoNum type="arabicPeriod"/>
            </a:pPr>
            <a:r>
              <a:rPr lang="en-GB" sz="1000" dirty="0"/>
              <a:t>Repeat twice more so you have 3 readings for each distance.</a:t>
            </a:r>
          </a:p>
        </p:txBody>
      </p:sp>
      <p:sp>
        <p:nvSpPr>
          <p:cNvPr id="10" name="TextBox 9">
            <a:extLst>
              <a:ext uri="{FF2B5EF4-FFF2-40B4-BE49-F238E27FC236}">
                <a16:creationId xmlns:a16="http://schemas.microsoft.com/office/drawing/2014/main" id="{4E752FA6-6A36-464F-9CF3-9DFEC12DD16C}"/>
              </a:ext>
            </a:extLst>
          </p:cNvPr>
          <p:cNvSpPr txBox="1"/>
          <p:nvPr/>
        </p:nvSpPr>
        <p:spPr>
          <a:xfrm>
            <a:off x="6474455" y="5164179"/>
            <a:ext cx="2636577" cy="1323439"/>
          </a:xfrm>
          <a:prstGeom prst="rect">
            <a:avLst/>
          </a:prstGeom>
          <a:noFill/>
        </p:spPr>
        <p:txBody>
          <a:bodyPr wrap="square" rtlCol="0">
            <a:spAutoFit/>
          </a:bodyPr>
          <a:lstStyle/>
          <a:p>
            <a:r>
              <a:rPr lang="en-GB" sz="1000" b="1" dirty="0"/>
              <a:t>Independent</a:t>
            </a:r>
            <a:r>
              <a:rPr lang="en-GB" sz="1000" dirty="0"/>
              <a:t> variable = light intensity</a:t>
            </a:r>
          </a:p>
          <a:p>
            <a:r>
              <a:rPr lang="en-GB" sz="1000" b="1" dirty="0"/>
              <a:t>Dependent </a:t>
            </a:r>
            <a:r>
              <a:rPr lang="en-GB" sz="1000" dirty="0"/>
              <a:t>variable = amount of bubbles produced. To be more accurate instead of counting bubbles collect gas in a pas syringe.</a:t>
            </a:r>
          </a:p>
          <a:p>
            <a:r>
              <a:rPr lang="en-GB" sz="1000" b="1" dirty="0"/>
              <a:t>Control </a:t>
            </a:r>
            <a:r>
              <a:rPr lang="en-GB" sz="1000" dirty="0"/>
              <a:t>variables = time and length of pond weed. Bench lamp used to control light intensity and a thermometer in the in the pond weed water controls the temperature.</a:t>
            </a:r>
          </a:p>
        </p:txBody>
      </p:sp>
    </p:spTree>
    <p:extLst>
      <p:ext uri="{BB962C8B-B14F-4D97-AF65-F5344CB8AC3E}">
        <p14:creationId xmlns:p14="http://schemas.microsoft.com/office/powerpoint/2010/main" val="420023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4" y="0"/>
            <a:ext cx="9144000" cy="35172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B4 Knowledge Organiser – 4.4.2 – Respiration</a:t>
            </a:r>
          </a:p>
        </p:txBody>
      </p:sp>
      <p:graphicFrame>
        <p:nvGraphicFramePr>
          <p:cNvPr id="2" name="Table 1"/>
          <p:cNvGraphicFramePr>
            <a:graphicFrameLocks noGrp="1"/>
          </p:cNvGraphicFramePr>
          <p:nvPr>
            <p:extLst>
              <p:ext uri="{D42A27DB-BD31-4B8C-83A1-F6EECF244321}">
                <p14:modId xmlns:p14="http://schemas.microsoft.com/office/powerpoint/2010/main" val="3500641111"/>
              </p:ext>
            </p:extLst>
          </p:nvPr>
        </p:nvGraphicFramePr>
        <p:xfrm>
          <a:off x="0" y="369332"/>
          <a:ext cx="9144000" cy="6514068"/>
        </p:xfrm>
        <a:graphic>
          <a:graphicData uri="http://schemas.openxmlformats.org/drawingml/2006/table">
            <a:tbl>
              <a:tblPr firstRow="1" bandRow="1">
                <a:tableStyleId>{5940675A-B579-460E-94D1-54222C63F5DA}</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3158449931"/>
                    </a:ext>
                  </a:extLst>
                </a:gridCol>
                <a:gridCol w="2286000">
                  <a:extLst>
                    <a:ext uri="{9D8B030D-6E8A-4147-A177-3AD203B41FA5}">
                      <a16:colId xmlns:a16="http://schemas.microsoft.com/office/drawing/2014/main" val="20003"/>
                    </a:ext>
                  </a:extLst>
                </a:gridCol>
              </a:tblGrid>
              <a:tr h="4291568">
                <a:tc>
                  <a:txBody>
                    <a:bodyPr/>
                    <a:lstStyle/>
                    <a:p>
                      <a:pPr algn="l"/>
                      <a:r>
                        <a:rPr lang="en-GB" sz="1400" b="1" dirty="0">
                          <a:latin typeface="Century Gothic" panose="020B0502020202020204" pitchFamily="34" charset="0"/>
                        </a:rPr>
                        <a:t>Respiration </a:t>
                      </a:r>
                    </a:p>
                    <a:p>
                      <a:pPr algn="l"/>
                      <a:r>
                        <a:rPr lang="en-GB" sz="1400" b="0" dirty="0">
                          <a:latin typeface="Century Gothic" panose="020B0502020202020204" pitchFamily="34" charset="0"/>
                        </a:rPr>
                        <a:t>Occurs continuously in all living cells.</a:t>
                      </a:r>
                    </a:p>
                    <a:p>
                      <a:pPr algn="l"/>
                      <a:r>
                        <a:rPr lang="en-GB" sz="1400" b="0" dirty="0">
                          <a:latin typeface="Century Gothic" panose="020B0502020202020204" pitchFamily="34" charset="0"/>
                        </a:rPr>
                        <a:t>It is an </a:t>
                      </a:r>
                      <a:r>
                        <a:rPr lang="en-GB" sz="1400" b="1" dirty="0">
                          <a:latin typeface="Century Gothic" panose="020B0502020202020204" pitchFamily="34" charset="0"/>
                        </a:rPr>
                        <a:t>exothermic</a:t>
                      </a:r>
                      <a:r>
                        <a:rPr lang="en-GB" sz="1400" b="0" dirty="0">
                          <a:latin typeface="Century Gothic" panose="020B0502020202020204" pitchFamily="34" charset="0"/>
                        </a:rPr>
                        <a:t> reaction.</a:t>
                      </a:r>
                    </a:p>
                    <a:p>
                      <a:pPr algn="l"/>
                      <a:r>
                        <a:rPr lang="en-GB" sz="1400" dirty="0">
                          <a:latin typeface="Century Gothic" panose="020B0502020202020204" pitchFamily="34" charset="0"/>
                        </a:rPr>
                        <a:t>The energy transferred supplies all the energy needed for living processes.</a:t>
                      </a:r>
                    </a:p>
                    <a:p>
                      <a:pPr algn="l"/>
                      <a:r>
                        <a:rPr lang="en-GB" sz="1400" dirty="0">
                          <a:latin typeface="Century Gothic" panose="020B0502020202020204" pitchFamily="34" charset="0"/>
                        </a:rPr>
                        <a:t>Organisms need energy for:</a:t>
                      </a:r>
                    </a:p>
                    <a:p>
                      <a:pPr marL="171450" indent="-171450" algn="l">
                        <a:buFont typeface="Arial" panose="020B0604020202020204" pitchFamily="34" charset="0"/>
                        <a:buChar char="•"/>
                      </a:pPr>
                      <a:r>
                        <a:rPr lang="en-GB" sz="1400" dirty="0">
                          <a:latin typeface="Century Gothic" panose="020B0502020202020204" pitchFamily="34" charset="0"/>
                        </a:rPr>
                        <a:t>chemical reactions to build larger molecules </a:t>
                      </a:r>
                    </a:p>
                    <a:p>
                      <a:pPr marL="171450" indent="-171450" algn="l">
                        <a:buFont typeface="Arial" panose="020B0604020202020204" pitchFamily="34" charset="0"/>
                        <a:buChar char="•"/>
                      </a:pPr>
                      <a:r>
                        <a:rPr lang="en-GB" sz="1400" dirty="0">
                          <a:latin typeface="Century Gothic" panose="020B0502020202020204" pitchFamily="34" charset="0"/>
                        </a:rPr>
                        <a:t>movement</a:t>
                      </a:r>
                    </a:p>
                    <a:p>
                      <a:pPr marL="171450" indent="-171450" algn="l">
                        <a:buFont typeface="Arial" panose="020B0604020202020204" pitchFamily="34" charset="0"/>
                        <a:buChar char="•"/>
                      </a:pPr>
                      <a:r>
                        <a:rPr lang="en-GB" sz="1400" dirty="0">
                          <a:latin typeface="Century Gothic" panose="020B0502020202020204" pitchFamily="34" charset="0"/>
                        </a:rPr>
                        <a:t>keeping warm.</a:t>
                      </a:r>
                    </a:p>
                    <a:p>
                      <a:pPr marL="171450" indent="-171450" algn="l">
                        <a:buFont typeface="Arial" panose="020B0604020202020204" pitchFamily="34" charset="0"/>
                        <a:buChar char="•"/>
                      </a:pPr>
                      <a:endParaRPr lang="en-GB" sz="1400" b="1" baseline="0" dirty="0">
                        <a:latin typeface="Century Gothic" panose="020B0502020202020204" pitchFamily="34" charset="0"/>
                      </a:endParaRPr>
                    </a:p>
                    <a:p>
                      <a:pPr marL="0" indent="0" algn="l">
                        <a:buFont typeface="Arial" panose="020B0604020202020204" pitchFamily="34" charset="0"/>
                        <a:buNone/>
                      </a:pPr>
                      <a:r>
                        <a:rPr lang="en-GB" sz="1400" b="1" baseline="0" dirty="0">
                          <a:latin typeface="Century Gothic" panose="020B0502020202020204" pitchFamily="34" charset="0"/>
                        </a:rPr>
                        <a:t>Aerobic respiration</a:t>
                      </a:r>
                    </a:p>
                    <a:p>
                      <a:pPr marL="0" indent="0" algn="l">
                        <a:buFont typeface="Arial" panose="020B0604020202020204" pitchFamily="34" charset="0"/>
                        <a:buNone/>
                      </a:pPr>
                      <a:endParaRPr lang="en-GB" sz="1400" b="1" baseline="0" dirty="0">
                        <a:latin typeface="Century Gothic" panose="020B0502020202020204" pitchFamily="34" charset="0"/>
                      </a:endParaRPr>
                    </a:p>
                    <a:p>
                      <a:pPr algn="l"/>
                      <a:endParaRPr lang="en-GB" sz="1400" b="0" dirty="0">
                        <a:latin typeface="Century Gothic" panose="020B0502020202020204" pitchFamily="34" charset="0"/>
                      </a:endParaRPr>
                    </a:p>
                    <a:p>
                      <a:pPr algn="l"/>
                      <a:endParaRPr lang="en-GB" sz="1400" b="0" dirty="0">
                        <a:latin typeface="Century Gothic" panose="020B0502020202020204" pitchFamily="34" charset="0"/>
                      </a:endParaRPr>
                    </a:p>
                    <a:p>
                      <a:pPr algn="l"/>
                      <a:endParaRPr lang="en-GB" sz="1400" b="0" dirty="0">
                        <a:latin typeface="Century Gothic" panose="020B0502020202020204" pitchFamily="34" charset="0"/>
                      </a:endParaRPr>
                    </a:p>
                    <a:p>
                      <a:pPr algn="l"/>
                      <a:r>
                        <a:rPr lang="en-GB" sz="1400" b="0" dirty="0">
                          <a:latin typeface="Century Gothic" panose="020B0502020202020204" pitchFamily="34" charset="0"/>
                        </a:rPr>
                        <a:t>Aerobic respiration produced a lot more energy than anaerobic respiration.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latin typeface="Century Gothic" panose="020B0502020202020204" pitchFamily="34" charset="0"/>
                        </a:rPr>
                        <a:t>Anaerobic respiration</a:t>
                      </a:r>
                    </a:p>
                    <a:p>
                      <a:pPr algn="l"/>
                      <a:r>
                        <a:rPr lang="en-GB" sz="1300" dirty="0">
                          <a:latin typeface="Century Gothic" panose="020B0502020202020204" pitchFamily="34" charset="0"/>
                        </a:rPr>
                        <a:t>As the oxidation of glucose is incomplete in anaerobic respiration much less energy is transferred than in aerobic respiration.</a:t>
                      </a:r>
                    </a:p>
                    <a:p>
                      <a:pPr algn="l"/>
                      <a:endParaRPr lang="en-GB" sz="1300" dirty="0">
                        <a:latin typeface="Century Gothic" panose="020B0502020202020204" pitchFamily="34" charset="0"/>
                      </a:endParaRPr>
                    </a:p>
                    <a:p>
                      <a:pPr algn="l"/>
                      <a:r>
                        <a:rPr lang="en-GB" sz="1300" dirty="0">
                          <a:latin typeface="Century Gothic" panose="020B0502020202020204" pitchFamily="34" charset="0"/>
                        </a:rPr>
                        <a:t> </a:t>
                      </a:r>
                    </a:p>
                    <a:p>
                      <a:pPr algn="l"/>
                      <a:endParaRPr lang="en-GB" sz="1300" dirty="0">
                        <a:latin typeface="Century Gothic" panose="020B0502020202020204" pitchFamily="34" charset="0"/>
                      </a:endParaRPr>
                    </a:p>
                    <a:p>
                      <a:pPr algn="l"/>
                      <a:endParaRPr lang="en-GB" sz="1300" dirty="0">
                        <a:latin typeface="Century Gothic" panose="020B0502020202020204" pitchFamily="34" charset="0"/>
                      </a:endParaRPr>
                    </a:p>
                    <a:p>
                      <a:pPr algn="l"/>
                      <a:r>
                        <a:rPr lang="en-GB" sz="1300" dirty="0">
                          <a:latin typeface="Century Gothic" panose="020B0502020202020204" pitchFamily="34" charset="0"/>
                        </a:rPr>
                        <a:t>Anaerobic respiration in plant and yeast cells (fermentation) is used to manufacture bread and alcoholic drinks.</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dirty="0">
                          <a:latin typeface="Century Gothic" panose="020B0502020202020204" pitchFamily="34" charset="0"/>
                        </a:rPr>
                        <a:t>Metabolism</a:t>
                      </a:r>
                    </a:p>
                    <a:p>
                      <a:pPr algn="l"/>
                      <a:endParaRPr lang="en-GB" sz="1200" b="1" baseline="0" dirty="0">
                        <a:latin typeface="Century Gothic" panose="020B0502020202020204" pitchFamily="34" charset="0"/>
                      </a:endParaRPr>
                    </a:p>
                  </a:txBody>
                  <a:tcPr/>
                </a:tc>
                <a:extLst>
                  <a:ext uri="{0D108BD9-81ED-4DB2-BD59-A6C34878D82A}">
                    <a16:rowId xmlns:a16="http://schemas.microsoft.com/office/drawing/2014/main" val="10000"/>
                  </a:ext>
                </a:extLst>
              </a:tr>
              <a:tr h="2222500">
                <a:tc gridSpan="2">
                  <a:txBody>
                    <a:bodyPr/>
                    <a:lstStyle/>
                    <a:p>
                      <a:pPr algn="l"/>
                      <a:r>
                        <a:rPr lang="en-GB" sz="1400" b="1" dirty="0">
                          <a:latin typeface="Century Gothic" panose="020B0502020202020204" pitchFamily="34" charset="0"/>
                        </a:rPr>
                        <a:t>Response to exercise</a:t>
                      </a:r>
                    </a:p>
                    <a:p>
                      <a:pPr algn="l"/>
                      <a:endParaRPr lang="en-GB" sz="1100"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dirty="0">
                        <a:latin typeface="Century Gothic" panose="020B0502020202020204" pitchFamily="34" charset="0"/>
                      </a:endParaRPr>
                    </a:p>
                  </a:txBody>
                  <a:tcPr/>
                </a:tc>
                <a:tc hMerge="1">
                  <a:txBody>
                    <a:bodyPr/>
                    <a:lstStyle/>
                    <a:p>
                      <a:endParaRPr lang="en-GB"/>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dirty="0">
                        <a:latin typeface="Century Gothic" panose="020B0502020202020204" pitchFamily="34" charset="0"/>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015600" y="327054"/>
            <a:ext cx="415636" cy="369332"/>
          </a:xfrm>
          <a:prstGeom prst="rect">
            <a:avLst/>
          </a:prstGeom>
          <a:noFill/>
        </p:spPr>
        <p:txBody>
          <a:bodyPr wrap="square" rtlCol="0">
            <a:spAutoFit/>
          </a:bodyPr>
          <a:lstStyle/>
          <a:p>
            <a:pPr algn="r"/>
            <a:r>
              <a:rPr lang="en-GB" b="1" u="sng" dirty="0">
                <a:latin typeface="Century Gothic" panose="020B0502020202020204" pitchFamily="34" charset="0"/>
              </a:rPr>
              <a:t>1</a:t>
            </a:r>
          </a:p>
        </p:txBody>
      </p:sp>
      <p:sp>
        <p:nvSpPr>
          <p:cNvPr id="8" name="TextBox 7"/>
          <p:cNvSpPr txBox="1"/>
          <p:nvPr/>
        </p:nvSpPr>
        <p:spPr>
          <a:xfrm>
            <a:off x="6446836" y="327054"/>
            <a:ext cx="415636" cy="369332"/>
          </a:xfrm>
          <a:prstGeom prst="rect">
            <a:avLst/>
          </a:prstGeom>
          <a:noFill/>
        </p:spPr>
        <p:txBody>
          <a:bodyPr wrap="square" rtlCol="0">
            <a:spAutoFit/>
          </a:bodyPr>
          <a:lstStyle/>
          <a:p>
            <a:pPr algn="r"/>
            <a:r>
              <a:rPr lang="en-GB" b="1" u="sng" dirty="0">
                <a:latin typeface="Century Gothic" panose="020B0502020202020204" pitchFamily="34" charset="0"/>
              </a:rPr>
              <a:t>2</a:t>
            </a:r>
          </a:p>
        </p:txBody>
      </p:sp>
      <p:sp>
        <p:nvSpPr>
          <p:cNvPr id="12" name="TextBox 11"/>
          <p:cNvSpPr txBox="1"/>
          <p:nvPr/>
        </p:nvSpPr>
        <p:spPr>
          <a:xfrm>
            <a:off x="5219225" y="4596056"/>
            <a:ext cx="415636" cy="369332"/>
          </a:xfrm>
          <a:prstGeom prst="rect">
            <a:avLst/>
          </a:prstGeom>
          <a:noFill/>
        </p:spPr>
        <p:txBody>
          <a:bodyPr wrap="square" rtlCol="0">
            <a:spAutoFit/>
          </a:bodyPr>
          <a:lstStyle/>
          <a:p>
            <a:pPr algn="r"/>
            <a:r>
              <a:rPr lang="en-GB" b="1" u="sng" dirty="0">
                <a:latin typeface="Century Gothic" panose="020B0502020202020204" pitchFamily="34" charset="0"/>
              </a:rPr>
              <a:t>3</a:t>
            </a:r>
          </a:p>
        </p:txBody>
      </p:sp>
      <p:sp>
        <p:nvSpPr>
          <p:cNvPr id="13" name="TextBox 12"/>
          <p:cNvSpPr txBox="1"/>
          <p:nvPr/>
        </p:nvSpPr>
        <p:spPr>
          <a:xfrm>
            <a:off x="8752102" y="376166"/>
            <a:ext cx="417773" cy="369332"/>
          </a:xfrm>
          <a:prstGeom prst="rect">
            <a:avLst/>
          </a:prstGeom>
          <a:noFill/>
        </p:spPr>
        <p:txBody>
          <a:bodyPr wrap="square" rtlCol="0">
            <a:spAutoFit/>
          </a:bodyPr>
          <a:lstStyle/>
          <a:p>
            <a:pPr algn="r"/>
            <a:r>
              <a:rPr lang="en-GB" b="1" u="sng" dirty="0">
                <a:latin typeface="Century Gothic" panose="020B0502020202020204" pitchFamily="34" charset="0"/>
              </a:rPr>
              <a:t>4</a:t>
            </a:r>
          </a:p>
        </p:txBody>
      </p:sp>
      <p:pic>
        <p:nvPicPr>
          <p:cNvPr id="19" name="Picture 18"/>
          <p:cNvPicPr>
            <a:picLocks noChangeAspect="1"/>
          </p:cNvPicPr>
          <p:nvPr/>
        </p:nvPicPr>
        <p:blipFill>
          <a:blip r:embed="rId2"/>
          <a:stretch>
            <a:fillRect/>
          </a:stretch>
        </p:blipFill>
        <p:spPr>
          <a:xfrm>
            <a:off x="8636531" y="22437"/>
            <a:ext cx="324458" cy="324458"/>
          </a:xfrm>
          <a:prstGeom prst="rect">
            <a:avLst/>
          </a:prstGeom>
        </p:spPr>
      </p:pic>
      <p:pic>
        <p:nvPicPr>
          <p:cNvPr id="22" name="Picture 21">
            <a:extLst>
              <a:ext uri="{FF2B5EF4-FFF2-40B4-BE49-F238E27FC236}">
                <a16:creationId xmlns:a16="http://schemas.microsoft.com/office/drawing/2014/main" id="{880C9DB2-CCA9-43A5-9817-0D50185BB62E}"/>
              </a:ext>
            </a:extLst>
          </p:cNvPr>
          <p:cNvPicPr>
            <a:picLocks noChangeAspect="1"/>
          </p:cNvPicPr>
          <p:nvPr/>
        </p:nvPicPr>
        <p:blipFill rotWithShape="1">
          <a:blip r:embed="rId3"/>
          <a:srcRect l="8730" t="38148" r="8095" b="36878"/>
          <a:stretch/>
        </p:blipFill>
        <p:spPr>
          <a:xfrm>
            <a:off x="3480690" y="2967106"/>
            <a:ext cx="3208628" cy="481703"/>
          </a:xfrm>
          <a:prstGeom prst="rect">
            <a:avLst/>
          </a:prstGeom>
        </p:spPr>
      </p:pic>
      <p:pic>
        <p:nvPicPr>
          <p:cNvPr id="24" name="Picture 23">
            <a:extLst>
              <a:ext uri="{FF2B5EF4-FFF2-40B4-BE49-F238E27FC236}">
                <a16:creationId xmlns:a16="http://schemas.microsoft.com/office/drawing/2014/main" id="{52727E99-1E2C-4CFF-96DD-E9603D30C36D}"/>
              </a:ext>
            </a:extLst>
          </p:cNvPr>
          <p:cNvPicPr>
            <a:picLocks noChangeAspect="1"/>
          </p:cNvPicPr>
          <p:nvPr/>
        </p:nvPicPr>
        <p:blipFill rotWithShape="1">
          <a:blip r:embed="rId4"/>
          <a:srcRect l="5133" t="29759" r="5767" b="31375"/>
          <a:stretch/>
        </p:blipFill>
        <p:spPr>
          <a:xfrm>
            <a:off x="3561004" y="1436105"/>
            <a:ext cx="3048000" cy="664764"/>
          </a:xfrm>
          <a:prstGeom prst="rect">
            <a:avLst/>
          </a:prstGeom>
        </p:spPr>
      </p:pic>
      <p:pic>
        <p:nvPicPr>
          <p:cNvPr id="26" name="Picture 25">
            <a:extLst>
              <a:ext uri="{FF2B5EF4-FFF2-40B4-BE49-F238E27FC236}">
                <a16:creationId xmlns:a16="http://schemas.microsoft.com/office/drawing/2014/main" id="{98AD98DB-BC42-4F66-B753-08FB6E2706F3}"/>
              </a:ext>
            </a:extLst>
          </p:cNvPr>
          <p:cNvPicPr>
            <a:picLocks noChangeAspect="1"/>
          </p:cNvPicPr>
          <p:nvPr/>
        </p:nvPicPr>
        <p:blipFill rotWithShape="1">
          <a:blip r:embed="rId5"/>
          <a:srcRect l="7403" t="6727" r="10786" b="14098"/>
          <a:stretch/>
        </p:blipFill>
        <p:spPr>
          <a:xfrm>
            <a:off x="3956225" y="3427722"/>
            <a:ext cx="794901" cy="1153122"/>
          </a:xfrm>
          <a:prstGeom prst="rect">
            <a:avLst/>
          </a:prstGeom>
        </p:spPr>
      </p:pic>
      <p:pic>
        <p:nvPicPr>
          <p:cNvPr id="30" name="Picture 29">
            <a:extLst>
              <a:ext uri="{FF2B5EF4-FFF2-40B4-BE49-F238E27FC236}">
                <a16:creationId xmlns:a16="http://schemas.microsoft.com/office/drawing/2014/main" id="{C150EA22-4535-4FEE-B27B-8A7A69A3D173}"/>
              </a:ext>
            </a:extLst>
          </p:cNvPr>
          <p:cNvPicPr>
            <a:picLocks noChangeAspect="1"/>
          </p:cNvPicPr>
          <p:nvPr/>
        </p:nvPicPr>
        <p:blipFill rotWithShape="1">
          <a:blip r:embed="rId6"/>
          <a:srcRect t="14447" b="6604"/>
          <a:stretch/>
        </p:blipFill>
        <p:spPr>
          <a:xfrm>
            <a:off x="5252602" y="3429000"/>
            <a:ext cx="1436716" cy="1134295"/>
          </a:xfrm>
          <a:prstGeom prst="rect">
            <a:avLst/>
          </a:prstGeom>
        </p:spPr>
      </p:pic>
      <p:pic>
        <p:nvPicPr>
          <p:cNvPr id="31" name="Picture 30">
            <a:extLst>
              <a:ext uri="{FF2B5EF4-FFF2-40B4-BE49-F238E27FC236}">
                <a16:creationId xmlns:a16="http://schemas.microsoft.com/office/drawing/2014/main" id="{53DABBD4-2E6E-4F32-95FC-66244DD75204}"/>
              </a:ext>
            </a:extLst>
          </p:cNvPr>
          <p:cNvPicPr>
            <a:picLocks noChangeAspect="1"/>
          </p:cNvPicPr>
          <p:nvPr/>
        </p:nvPicPr>
        <p:blipFill rotWithShape="1">
          <a:blip r:embed="rId7"/>
          <a:srcRect l="4709" t="34606" r="4498" b="36455"/>
          <a:stretch/>
        </p:blipFill>
        <p:spPr>
          <a:xfrm>
            <a:off x="91299" y="3010154"/>
            <a:ext cx="3208628" cy="511359"/>
          </a:xfrm>
          <a:prstGeom prst="rect">
            <a:avLst/>
          </a:prstGeom>
        </p:spPr>
      </p:pic>
      <p:pic>
        <p:nvPicPr>
          <p:cNvPr id="32" name="Picture 31">
            <a:extLst>
              <a:ext uri="{FF2B5EF4-FFF2-40B4-BE49-F238E27FC236}">
                <a16:creationId xmlns:a16="http://schemas.microsoft.com/office/drawing/2014/main" id="{0FAA8E0F-8648-42E3-B102-3ADAB1C1831F}"/>
              </a:ext>
            </a:extLst>
          </p:cNvPr>
          <p:cNvPicPr>
            <a:picLocks noChangeAspect="1"/>
          </p:cNvPicPr>
          <p:nvPr/>
        </p:nvPicPr>
        <p:blipFill rotWithShape="1">
          <a:blip r:embed="rId8"/>
          <a:srcRect l="57238" t="12099" r="21214" b="18813"/>
          <a:stretch/>
        </p:blipFill>
        <p:spPr>
          <a:xfrm>
            <a:off x="5698011" y="4709166"/>
            <a:ext cx="1123948" cy="2028362"/>
          </a:xfrm>
          <a:prstGeom prst="rect">
            <a:avLst/>
          </a:prstGeom>
        </p:spPr>
      </p:pic>
      <p:sp>
        <p:nvSpPr>
          <p:cNvPr id="33" name="TextBox 32">
            <a:extLst>
              <a:ext uri="{FF2B5EF4-FFF2-40B4-BE49-F238E27FC236}">
                <a16:creationId xmlns:a16="http://schemas.microsoft.com/office/drawing/2014/main" id="{016A74CF-26AF-4D60-928C-A7DEB6C37B50}"/>
              </a:ext>
            </a:extLst>
          </p:cNvPr>
          <p:cNvSpPr txBox="1"/>
          <p:nvPr/>
        </p:nvSpPr>
        <p:spPr>
          <a:xfrm>
            <a:off x="-25875" y="4905113"/>
            <a:ext cx="5728175" cy="2123658"/>
          </a:xfrm>
          <a:prstGeom prst="rect">
            <a:avLst/>
          </a:prstGeom>
          <a:noFill/>
        </p:spPr>
        <p:txBody>
          <a:bodyPr wrap="square" rtlCol="0">
            <a:spAutoFit/>
          </a:bodyPr>
          <a:lstStyle/>
          <a:p>
            <a:r>
              <a:rPr lang="en-GB" sz="1100" dirty="0">
                <a:latin typeface="Century Gothic" panose="020B0502020202020204" pitchFamily="34" charset="0"/>
              </a:rPr>
              <a:t>During exercise the body needs more energy so the respiration rates increase.</a:t>
            </a:r>
          </a:p>
          <a:p>
            <a:r>
              <a:rPr lang="en-GB" sz="1100" dirty="0">
                <a:latin typeface="Century Gothic" panose="020B0502020202020204" pitchFamily="34" charset="0"/>
              </a:rPr>
              <a:t>The heart rate, breathing rate and breath volume increase during exercise to supply the muscles with more oxygenated blood.</a:t>
            </a:r>
          </a:p>
          <a:p>
            <a:endParaRPr lang="en-GB" sz="1100" dirty="0">
              <a:latin typeface="Century Gothic" panose="020B0502020202020204" pitchFamily="34" charset="0"/>
            </a:endParaRPr>
          </a:p>
          <a:p>
            <a:r>
              <a:rPr lang="en-GB" sz="1100" dirty="0">
                <a:latin typeface="Century Gothic" panose="020B0502020202020204" pitchFamily="34" charset="0"/>
              </a:rPr>
              <a:t>If insufficient oxygen then anaerobic respiration takes place in muscles, this causes lactic acid to build up. During long periods of vigorous activity muscles become fatigued and stop contracting efficiently. </a:t>
            </a:r>
          </a:p>
          <a:p>
            <a:r>
              <a:rPr lang="en-GB" sz="1100" dirty="0">
                <a:latin typeface="Century Gothic" panose="020B0502020202020204" pitchFamily="34" charset="0"/>
              </a:rPr>
              <a:t>Blood flowing through the muscles transports the lactic acid to the liver where it is converted back into glucose. Oxygen debt is the amount of extra oxygen the body needs after exercise to react with the accumulated lactic acid and remove it from the cells.</a:t>
            </a:r>
            <a:endParaRPr lang="en-GB" sz="1100" b="1" dirty="0">
              <a:latin typeface="Century Gothic" panose="020B0502020202020204" pitchFamily="34" charset="0"/>
            </a:endParaRPr>
          </a:p>
          <a:p>
            <a:endParaRPr lang="en-GB" sz="1100" dirty="0">
              <a:latin typeface="Century Gothic" panose="020B0502020202020204" pitchFamily="34" charset="0"/>
            </a:endParaRPr>
          </a:p>
        </p:txBody>
      </p:sp>
      <p:sp>
        <p:nvSpPr>
          <p:cNvPr id="35" name="TextBox 34">
            <a:extLst>
              <a:ext uri="{FF2B5EF4-FFF2-40B4-BE49-F238E27FC236}">
                <a16:creationId xmlns:a16="http://schemas.microsoft.com/office/drawing/2014/main" id="{632C45C7-75E1-4C9D-8DD2-C35D8E3C8CFE}"/>
              </a:ext>
            </a:extLst>
          </p:cNvPr>
          <p:cNvSpPr txBox="1"/>
          <p:nvPr/>
        </p:nvSpPr>
        <p:spPr>
          <a:xfrm>
            <a:off x="6845989" y="741998"/>
            <a:ext cx="2221653" cy="4832092"/>
          </a:xfrm>
          <a:prstGeom prst="rect">
            <a:avLst/>
          </a:prstGeom>
          <a:noFill/>
        </p:spPr>
        <p:txBody>
          <a:bodyPr wrap="square" rtlCol="0">
            <a:spAutoFit/>
          </a:bodyPr>
          <a:lstStyle/>
          <a:p>
            <a:r>
              <a:rPr lang="en-GB" sz="1100" dirty="0">
                <a:latin typeface="Century Gothic" panose="020B0502020202020204" pitchFamily="34" charset="0"/>
              </a:rPr>
              <a:t>Metabolism is the sum of all the reactions in a cell or the body. </a:t>
            </a:r>
          </a:p>
          <a:p>
            <a:endParaRPr lang="en-GB" sz="1100" dirty="0">
              <a:latin typeface="Century Gothic" panose="020B0502020202020204" pitchFamily="34" charset="0"/>
            </a:endParaRPr>
          </a:p>
          <a:p>
            <a:r>
              <a:rPr lang="en-GB" sz="1100" dirty="0">
                <a:latin typeface="Century Gothic" panose="020B0502020202020204" pitchFamily="34" charset="0"/>
              </a:rPr>
              <a:t>The energy transferred by respiration in cells is used by the organism for the continual enzyme controlled processes of metabolism that synthesise new molecules. </a:t>
            </a:r>
          </a:p>
          <a:p>
            <a:endParaRPr lang="en-GB" sz="1100" dirty="0">
              <a:latin typeface="Century Gothic" panose="020B0502020202020204" pitchFamily="34" charset="0"/>
            </a:endParaRPr>
          </a:p>
          <a:p>
            <a:r>
              <a:rPr lang="en-GB" sz="1100" dirty="0">
                <a:latin typeface="Century Gothic" panose="020B0502020202020204" pitchFamily="34" charset="0"/>
              </a:rPr>
              <a:t>Metabolism includes: </a:t>
            </a:r>
          </a:p>
          <a:p>
            <a:endParaRPr lang="en-GB" sz="1100" dirty="0">
              <a:latin typeface="Century Gothic" panose="020B0502020202020204" pitchFamily="34" charset="0"/>
            </a:endParaRPr>
          </a:p>
          <a:p>
            <a:pPr marL="171450" indent="-171450">
              <a:buFont typeface="Arial" panose="020B0604020202020204" pitchFamily="34" charset="0"/>
              <a:buChar char="•"/>
            </a:pPr>
            <a:r>
              <a:rPr lang="en-GB" sz="1100" dirty="0">
                <a:latin typeface="Century Gothic" panose="020B0502020202020204" pitchFamily="34" charset="0"/>
              </a:rPr>
              <a:t>conversion of glucose to starch, glycogen and cellulose </a:t>
            </a:r>
          </a:p>
          <a:p>
            <a:pPr marL="171450" indent="-171450">
              <a:buFont typeface="Arial" panose="020B0604020202020204" pitchFamily="34" charset="0"/>
              <a:buChar char="•"/>
            </a:pPr>
            <a:r>
              <a:rPr lang="en-GB" sz="1100" dirty="0">
                <a:latin typeface="Century Gothic" panose="020B0502020202020204" pitchFamily="34" charset="0"/>
              </a:rPr>
              <a:t>the formation of lipid molecules from a molecule of glycerol and three molecules of fatty acids </a:t>
            </a:r>
          </a:p>
          <a:p>
            <a:pPr marL="171450" indent="-171450">
              <a:buFont typeface="Arial" panose="020B0604020202020204" pitchFamily="34" charset="0"/>
              <a:buChar char="•"/>
            </a:pPr>
            <a:r>
              <a:rPr lang="en-GB" sz="1100" dirty="0">
                <a:latin typeface="Century Gothic" panose="020B0502020202020204" pitchFamily="34" charset="0"/>
              </a:rPr>
              <a:t>the use of glucose and nitrate ions to form amino acids which in turn are used to synthesise proteins</a:t>
            </a:r>
          </a:p>
          <a:p>
            <a:pPr marL="171450" indent="-171450">
              <a:buFont typeface="Arial" panose="020B0604020202020204" pitchFamily="34" charset="0"/>
              <a:buChar char="•"/>
            </a:pPr>
            <a:r>
              <a:rPr lang="en-GB" sz="1100" dirty="0">
                <a:latin typeface="Century Gothic" panose="020B0502020202020204" pitchFamily="34" charset="0"/>
              </a:rPr>
              <a:t>respiration </a:t>
            </a:r>
          </a:p>
          <a:p>
            <a:pPr marL="171450" indent="-171450">
              <a:buFont typeface="Arial" panose="020B0604020202020204" pitchFamily="34" charset="0"/>
              <a:buChar char="•"/>
            </a:pPr>
            <a:r>
              <a:rPr lang="en-GB" sz="1100" dirty="0">
                <a:latin typeface="Century Gothic" panose="020B0502020202020204" pitchFamily="34" charset="0"/>
              </a:rPr>
              <a:t>breakdown of excess proteins to form urea for excretion.</a:t>
            </a:r>
          </a:p>
        </p:txBody>
      </p:sp>
      <p:pic>
        <p:nvPicPr>
          <p:cNvPr id="37" name="Picture 36">
            <a:extLst>
              <a:ext uri="{FF2B5EF4-FFF2-40B4-BE49-F238E27FC236}">
                <a16:creationId xmlns:a16="http://schemas.microsoft.com/office/drawing/2014/main" id="{3C19A669-CBD1-4AB3-AC8D-03A238C07C6A}"/>
              </a:ext>
            </a:extLst>
          </p:cNvPr>
          <p:cNvPicPr>
            <a:picLocks noChangeAspect="1"/>
          </p:cNvPicPr>
          <p:nvPr/>
        </p:nvPicPr>
        <p:blipFill rotWithShape="1">
          <a:blip r:embed="rId9"/>
          <a:srcRect l="4286" t="4283" r="4048" b="4312"/>
          <a:stretch/>
        </p:blipFill>
        <p:spPr>
          <a:xfrm>
            <a:off x="6943866" y="5619702"/>
            <a:ext cx="2129592" cy="1202312"/>
          </a:xfrm>
          <a:prstGeom prst="rect">
            <a:avLst/>
          </a:prstGeom>
        </p:spPr>
      </p:pic>
    </p:spTree>
    <p:extLst>
      <p:ext uri="{BB962C8B-B14F-4D97-AF65-F5344CB8AC3E}">
        <p14:creationId xmlns:p14="http://schemas.microsoft.com/office/powerpoint/2010/main" val="7125590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3008b57-3869-4841-8903-9512bd1c11d5">
      <Terms xmlns="http://schemas.microsoft.com/office/infopath/2007/PartnerControls"/>
    </lcf76f155ced4ddcb4097134ff3c332f>
    <TaxCatchAll xmlns="7bd4f911-043d-484b-8ac4-945b4989198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B7F65C0F44584AA374706A346F9F52" ma:contentTypeVersion="15" ma:contentTypeDescription="Create a new document." ma:contentTypeScope="" ma:versionID="cdae2e6f49a91da88d62a48b7b9f301e">
  <xsd:schema xmlns:xsd="http://www.w3.org/2001/XMLSchema" xmlns:xs="http://www.w3.org/2001/XMLSchema" xmlns:p="http://schemas.microsoft.com/office/2006/metadata/properties" xmlns:ns2="c3008b57-3869-4841-8903-9512bd1c11d5" xmlns:ns3="7bd4f911-043d-484b-8ac4-945b49891986" targetNamespace="http://schemas.microsoft.com/office/2006/metadata/properties" ma:root="true" ma:fieldsID="5fbe44a068b96e9954872bfd115c792e" ns2:_="" ns3:_="">
    <xsd:import namespace="c3008b57-3869-4841-8903-9512bd1c11d5"/>
    <xsd:import namespace="7bd4f911-043d-484b-8ac4-945b4989198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Location"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008b57-3869-4841-8903-9512bd1c11d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6eebefc-da06-4060-b0ee-af1a38e9929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d4f911-043d-484b-8ac4-945b4989198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40f20e-cd8e-497c-a163-9e3d772496e6}" ma:internalName="TaxCatchAll" ma:showField="CatchAllData" ma:web="7bd4f911-043d-484b-8ac4-945b4989198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CA16F-43D5-45B6-A3F6-A463B5106650}">
  <ds:schemaRefs>
    <ds:schemaRef ds:uri="http://schemas.microsoft.com/sharepoint/v3/contenttype/forms"/>
  </ds:schemaRefs>
</ds:datastoreItem>
</file>

<file path=customXml/itemProps2.xml><?xml version="1.0" encoding="utf-8"?>
<ds:datastoreItem xmlns:ds="http://schemas.openxmlformats.org/officeDocument/2006/customXml" ds:itemID="{18ADC2D5-F941-4182-8694-00C22460516D}">
  <ds:schemaRefs>
    <ds:schemaRef ds:uri="http://purl.org/dc/dcmitype/"/>
    <ds:schemaRef ds:uri="1750f323-e804-4e6c-b5cf-443d96d75ee6"/>
    <ds:schemaRef ds:uri="http://purl.org/dc/terms/"/>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81498bd1-d192-4811-b922-f12375fa9d0b"/>
  </ds:schemaRefs>
</ds:datastoreItem>
</file>

<file path=customXml/itemProps3.xml><?xml version="1.0" encoding="utf-8"?>
<ds:datastoreItem xmlns:ds="http://schemas.openxmlformats.org/officeDocument/2006/customXml" ds:itemID="{70215C44-D0F0-4820-A186-3DCCC04FA42D}"/>
</file>

<file path=docProps/app.xml><?xml version="1.0" encoding="utf-8"?>
<Properties xmlns="http://schemas.openxmlformats.org/officeDocument/2006/extended-properties" xmlns:vt="http://schemas.openxmlformats.org/officeDocument/2006/docPropsVTypes">
  <Template>Office Theme</Template>
  <TotalTime>2056</TotalTime>
  <Words>657</Words>
  <Application>Microsoft Office PowerPoint</Application>
  <PresentationFormat>On-screen Show (4:3)</PresentationFormat>
  <Paragraphs>110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Century Gothic</vt:lpstr>
      <vt:lpstr>Office Theme</vt:lpstr>
      <vt:lpstr>PowerPoint Presentation</vt:lpstr>
      <vt:lpstr>PowerPoint Presentation</vt:lpstr>
    </vt:vector>
  </TitlesOfParts>
  <Company>CAT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Steele, Anna-Louise</dc:creator>
  <cp:lastModifiedBy>Jane Martin</cp:lastModifiedBy>
  <cp:revision>68</cp:revision>
  <cp:lastPrinted>2019-06-21T13:56:26Z</cp:lastPrinted>
  <dcterms:created xsi:type="dcterms:W3CDTF">2017-05-10T07:38:14Z</dcterms:created>
  <dcterms:modified xsi:type="dcterms:W3CDTF">2020-04-25T07:18:05Z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0x010100DEB7F65C0F44584AA374706A346F9F52</vt:lpwstr>
  </property>
  <property fmtid="{D5CDD505-2E9C-101B-9397-08002B2CF9AE}" pid="3" name="Order">
    <vt:r8>9221800</vt:r8>
  </property>
  <property fmtid="{D5CDD505-2E9C-101B-9397-08002B2CF9AE}" pid="4" name="MediaServiceImageTags">
    <vt:lpwstr/>
  </property>
</Properties>
</file>